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9" r:id="rId2"/>
    <p:sldId id="258" r:id="rId3"/>
    <p:sldId id="257" r:id="rId4"/>
    <p:sldId id="274" r:id="rId5"/>
    <p:sldId id="269" r:id="rId6"/>
    <p:sldId id="277" r:id="rId7"/>
    <p:sldId id="276" r:id="rId8"/>
    <p:sldId id="260" r:id="rId9"/>
    <p:sldId id="261" r:id="rId10"/>
    <p:sldId id="262" r:id="rId11"/>
    <p:sldId id="263" r:id="rId12"/>
    <p:sldId id="264" r:id="rId13"/>
    <p:sldId id="265" r:id="rId14"/>
    <p:sldId id="266" r:id="rId15"/>
    <p:sldId id="26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82" d="100"/>
          <a:sy n="82" d="100"/>
        </p:scale>
        <p:origin x="8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AAA7D6-C0D6-03AA-D919-E00A2D434F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Date Placeholder 2">
            <a:extLst>
              <a:ext uri="{FF2B5EF4-FFF2-40B4-BE49-F238E27FC236}">
                <a16:creationId xmlns:a16="http://schemas.microsoft.com/office/drawing/2014/main" id="{8371502C-3D4F-FD75-82D2-A4695F8C2D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FB46A-802F-4653-B284-51C845EDFAAE}" type="datetimeFigureOut">
              <a:rPr lang="es-CO" smtClean="0"/>
              <a:t>10/12/2025</a:t>
            </a:fld>
            <a:endParaRPr lang="es-CO"/>
          </a:p>
        </p:txBody>
      </p:sp>
      <p:sp>
        <p:nvSpPr>
          <p:cNvPr id="4" name="Footer Placeholder 3">
            <a:extLst>
              <a:ext uri="{FF2B5EF4-FFF2-40B4-BE49-F238E27FC236}">
                <a16:creationId xmlns:a16="http://schemas.microsoft.com/office/drawing/2014/main" id="{C180337E-D9C9-3B41-3A6B-9ABC2E6BE63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Slide Number Placeholder 4">
            <a:extLst>
              <a:ext uri="{FF2B5EF4-FFF2-40B4-BE49-F238E27FC236}">
                <a16:creationId xmlns:a16="http://schemas.microsoft.com/office/drawing/2014/main" id="{DDFF9AC9-2BA9-1538-7B3B-D53152144E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8AC11B-F079-47B7-BE91-DB7DEBB1C073}" type="slidenum">
              <a:rPr lang="es-CO" smtClean="0"/>
              <a:t>‹#›</a:t>
            </a:fld>
            <a:endParaRPr lang="es-CO"/>
          </a:p>
        </p:txBody>
      </p:sp>
    </p:spTree>
    <p:extLst>
      <p:ext uri="{BB962C8B-B14F-4D97-AF65-F5344CB8AC3E}">
        <p14:creationId xmlns:p14="http://schemas.microsoft.com/office/powerpoint/2010/main" val="13619779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FC58F-2588-45B8-8E2F-89052B417AA3}" type="datetimeFigureOut">
              <a:rPr lang="es-CO" smtClean="0"/>
              <a:t>10/12/2025</a:t>
            </a:fld>
            <a:endParaRPr lang="es-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1A203D-747C-459D-94B3-65BFB04BA547}" type="slidenum">
              <a:rPr lang="es-CO" smtClean="0"/>
              <a:t>‹#›</a:t>
            </a:fld>
            <a:endParaRPr lang="es-CO"/>
          </a:p>
        </p:txBody>
      </p:sp>
    </p:spTree>
    <p:extLst>
      <p:ext uri="{BB962C8B-B14F-4D97-AF65-F5344CB8AC3E}">
        <p14:creationId xmlns:p14="http://schemas.microsoft.com/office/powerpoint/2010/main" val="26122841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21581-9179-750F-5739-8799F4CDB6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CO"/>
          </a:p>
        </p:txBody>
      </p:sp>
      <p:sp>
        <p:nvSpPr>
          <p:cNvPr id="3" name="Subtitle 2">
            <a:extLst>
              <a:ext uri="{FF2B5EF4-FFF2-40B4-BE49-F238E27FC236}">
                <a16:creationId xmlns:a16="http://schemas.microsoft.com/office/drawing/2014/main" id="{7A45B3F5-7188-F360-1D56-68D9D3AB74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CO"/>
          </a:p>
        </p:txBody>
      </p:sp>
      <p:sp>
        <p:nvSpPr>
          <p:cNvPr id="4" name="Date Placeholder 3">
            <a:extLst>
              <a:ext uri="{FF2B5EF4-FFF2-40B4-BE49-F238E27FC236}">
                <a16:creationId xmlns:a16="http://schemas.microsoft.com/office/drawing/2014/main" id="{DF663929-AFBE-4A96-AE2D-23A748C7A9F3}"/>
              </a:ext>
            </a:extLst>
          </p:cNvPr>
          <p:cNvSpPr>
            <a:spLocks noGrp="1"/>
          </p:cNvSpPr>
          <p:nvPr>
            <p:ph type="dt" sz="half" idx="10"/>
          </p:nvPr>
        </p:nvSpPr>
        <p:spPr/>
        <p:txBody>
          <a:bodyPr/>
          <a:lstStyle/>
          <a:p>
            <a:fld id="{952266F1-FB1D-4E63-9681-4F207041461E}" type="datetime1">
              <a:rPr lang="es-CO" smtClean="0"/>
              <a:t>10/12/2025</a:t>
            </a:fld>
            <a:endParaRPr lang="es-CO"/>
          </a:p>
        </p:txBody>
      </p:sp>
      <p:sp>
        <p:nvSpPr>
          <p:cNvPr id="5" name="Footer Placeholder 4">
            <a:extLst>
              <a:ext uri="{FF2B5EF4-FFF2-40B4-BE49-F238E27FC236}">
                <a16:creationId xmlns:a16="http://schemas.microsoft.com/office/drawing/2014/main" id="{0526A5AD-0407-310B-6B1B-0F5962C42742}"/>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1A4AEBA7-B87B-D4CD-A1E8-8DE1D981DB3E}"/>
              </a:ext>
            </a:extLst>
          </p:cNvPr>
          <p:cNvSpPr>
            <a:spLocks noGrp="1"/>
          </p:cNvSpPr>
          <p:nvPr>
            <p:ph type="sldNum" sz="quarter" idx="12"/>
          </p:nvPr>
        </p:nvSpPr>
        <p:spPr/>
        <p:txBody>
          <a:bodyPr/>
          <a:lstStyle/>
          <a:p>
            <a:fld id="{30847375-1AC6-4289-AC6E-F0796FEDF975}" type="slidenum">
              <a:rPr lang="es-CO" smtClean="0"/>
              <a:t>‹#›</a:t>
            </a:fld>
            <a:endParaRPr lang="es-CO"/>
          </a:p>
        </p:txBody>
      </p:sp>
    </p:spTree>
    <p:extLst>
      <p:ext uri="{BB962C8B-B14F-4D97-AF65-F5344CB8AC3E}">
        <p14:creationId xmlns:p14="http://schemas.microsoft.com/office/powerpoint/2010/main" val="1758127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D8FA6-2664-CCF5-A005-94AE00DE71A0}"/>
              </a:ext>
            </a:extLst>
          </p:cNvPr>
          <p:cNvSpPr>
            <a:spLocks noGrp="1"/>
          </p:cNvSpPr>
          <p:nvPr>
            <p:ph type="title"/>
          </p:nvPr>
        </p:nvSpPr>
        <p:spPr/>
        <p:txBody>
          <a:bodyPr/>
          <a:lstStyle/>
          <a:p>
            <a:r>
              <a:rPr lang="en-US"/>
              <a:t>Click to edit Master title style</a:t>
            </a:r>
            <a:endParaRPr lang="es-CO"/>
          </a:p>
        </p:txBody>
      </p:sp>
      <p:sp>
        <p:nvSpPr>
          <p:cNvPr id="3" name="Vertical Text Placeholder 2">
            <a:extLst>
              <a:ext uri="{FF2B5EF4-FFF2-40B4-BE49-F238E27FC236}">
                <a16:creationId xmlns:a16="http://schemas.microsoft.com/office/drawing/2014/main" id="{9BDB0CA9-2AA1-F01B-95DE-31D89391E6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53CACE74-1D01-A30C-394D-5A3BFF8A8AF4}"/>
              </a:ext>
            </a:extLst>
          </p:cNvPr>
          <p:cNvSpPr>
            <a:spLocks noGrp="1"/>
          </p:cNvSpPr>
          <p:nvPr>
            <p:ph type="dt" sz="half" idx="10"/>
          </p:nvPr>
        </p:nvSpPr>
        <p:spPr/>
        <p:txBody>
          <a:bodyPr/>
          <a:lstStyle/>
          <a:p>
            <a:fld id="{A1D98828-37EF-4EE5-8209-3463DBBE200A}" type="datetime1">
              <a:rPr lang="es-CO" smtClean="0"/>
              <a:t>10/12/2025</a:t>
            </a:fld>
            <a:endParaRPr lang="es-CO"/>
          </a:p>
        </p:txBody>
      </p:sp>
      <p:sp>
        <p:nvSpPr>
          <p:cNvPr id="5" name="Footer Placeholder 4">
            <a:extLst>
              <a:ext uri="{FF2B5EF4-FFF2-40B4-BE49-F238E27FC236}">
                <a16:creationId xmlns:a16="http://schemas.microsoft.com/office/drawing/2014/main" id="{345300A8-57E2-E71E-4CEE-4301EA383027}"/>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164494AD-78CD-EB30-033B-45B5621DE3C5}"/>
              </a:ext>
            </a:extLst>
          </p:cNvPr>
          <p:cNvSpPr>
            <a:spLocks noGrp="1"/>
          </p:cNvSpPr>
          <p:nvPr>
            <p:ph type="sldNum" sz="quarter" idx="12"/>
          </p:nvPr>
        </p:nvSpPr>
        <p:spPr/>
        <p:txBody>
          <a:bodyPr/>
          <a:lstStyle/>
          <a:p>
            <a:fld id="{30847375-1AC6-4289-AC6E-F0796FEDF975}" type="slidenum">
              <a:rPr lang="es-CO" smtClean="0"/>
              <a:t>‹#›</a:t>
            </a:fld>
            <a:endParaRPr lang="es-CO"/>
          </a:p>
        </p:txBody>
      </p:sp>
    </p:spTree>
    <p:extLst>
      <p:ext uri="{BB962C8B-B14F-4D97-AF65-F5344CB8AC3E}">
        <p14:creationId xmlns:p14="http://schemas.microsoft.com/office/powerpoint/2010/main" val="1572119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435A8-4EE9-98ED-9309-DA942B1DFF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CO"/>
          </a:p>
        </p:txBody>
      </p:sp>
      <p:sp>
        <p:nvSpPr>
          <p:cNvPr id="3" name="Vertical Text Placeholder 2">
            <a:extLst>
              <a:ext uri="{FF2B5EF4-FFF2-40B4-BE49-F238E27FC236}">
                <a16:creationId xmlns:a16="http://schemas.microsoft.com/office/drawing/2014/main" id="{A73C4397-7DE3-50E3-649B-6D6EF1EC09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25114316-4297-5E14-0FDE-50BC0EC40491}"/>
              </a:ext>
            </a:extLst>
          </p:cNvPr>
          <p:cNvSpPr>
            <a:spLocks noGrp="1"/>
          </p:cNvSpPr>
          <p:nvPr>
            <p:ph type="dt" sz="half" idx="10"/>
          </p:nvPr>
        </p:nvSpPr>
        <p:spPr/>
        <p:txBody>
          <a:bodyPr/>
          <a:lstStyle/>
          <a:p>
            <a:fld id="{3DA35952-AB60-4426-9667-414B8A4F175E}" type="datetime1">
              <a:rPr lang="es-CO" smtClean="0"/>
              <a:t>10/12/2025</a:t>
            </a:fld>
            <a:endParaRPr lang="es-CO"/>
          </a:p>
        </p:txBody>
      </p:sp>
      <p:sp>
        <p:nvSpPr>
          <p:cNvPr id="5" name="Footer Placeholder 4">
            <a:extLst>
              <a:ext uri="{FF2B5EF4-FFF2-40B4-BE49-F238E27FC236}">
                <a16:creationId xmlns:a16="http://schemas.microsoft.com/office/drawing/2014/main" id="{B02EE8D0-2BFC-BBDC-1BE8-C1BD53C144CC}"/>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14C23D9D-E5B8-FC6A-D1B8-D34765B10C73}"/>
              </a:ext>
            </a:extLst>
          </p:cNvPr>
          <p:cNvSpPr>
            <a:spLocks noGrp="1"/>
          </p:cNvSpPr>
          <p:nvPr>
            <p:ph type="sldNum" sz="quarter" idx="12"/>
          </p:nvPr>
        </p:nvSpPr>
        <p:spPr/>
        <p:txBody>
          <a:bodyPr/>
          <a:lstStyle/>
          <a:p>
            <a:fld id="{30847375-1AC6-4289-AC6E-F0796FEDF975}" type="slidenum">
              <a:rPr lang="es-CO" smtClean="0"/>
              <a:t>‹#›</a:t>
            </a:fld>
            <a:endParaRPr lang="es-CO"/>
          </a:p>
        </p:txBody>
      </p:sp>
    </p:spTree>
    <p:extLst>
      <p:ext uri="{BB962C8B-B14F-4D97-AF65-F5344CB8AC3E}">
        <p14:creationId xmlns:p14="http://schemas.microsoft.com/office/powerpoint/2010/main" val="3292344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F955-73CE-DC35-DBD3-B96D81FFE52F}"/>
              </a:ext>
            </a:extLst>
          </p:cNvPr>
          <p:cNvSpPr>
            <a:spLocks noGrp="1"/>
          </p:cNvSpPr>
          <p:nvPr>
            <p:ph type="title"/>
          </p:nvPr>
        </p:nvSpPr>
        <p:spPr/>
        <p:txBody>
          <a:bodyPr/>
          <a:lstStyle/>
          <a:p>
            <a:r>
              <a:rPr lang="en-US"/>
              <a:t>Click to edit Master title style</a:t>
            </a:r>
            <a:endParaRPr lang="es-CO"/>
          </a:p>
        </p:txBody>
      </p:sp>
      <p:sp>
        <p:nvSpPr>
          <p:cNvPr id="3" name="Content Placeholder 2">
            <a:extLst>
              <a:ext uri="{FF2B5EF4-FFF2-40B4-BE49-F238E27FC236}">
                <a16:creationId xmlns:a16="http://schemas.microsoft.com/office/drawing/2014/main" id="{69BF8588-AC9D-692F-B4AA-D76EA43955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B2753502-9931-87B3-5386-7D6EF89D0669}"/>
              </a:ext>
            </a:extLst>
          </p:cNvPr>
          <p:cNvSpPr>
            <a:spLocks noGrp="1"/>
          </p:cNvSpPr>
          <p:nvPr>
            <p:ph type="dt" sz="half" idx="10"/>
          </p:nvPr>
        </p:nvSpPr>
        <p:spPr/>
        <p:txBody>
          <a:bodyPr/>
          <a:lstStyle/>
          <a:p>
            <a:fld id="{55F6C12B-A5D4-4754-AD5D-94465479DC74}" type="datetime1">
              <a:rPr lang="es-CO" smtClean="0"/>
              <a:t>10/12/2025</a:t>
            </a:fld>
            <a:endParaRPr lang="es-CO"/>
          </a:p>
        </p:txBody>
      </p:sp>
      <p:sp>
        <p:nvSpPr>
          <p:cNvPr id="5" name="Footer Placeholder 4">
            <a:extLst>
              <a:ext uri="{FF2B5EF4-FFF2-40B4-BE49-F238E27FC236}">
                <a16:creationId xmlns:a16="http://schemas.microsoft.com/office/drawing/2014/main" id="{5F8DE423-0583-D985-5971-DAB49316F1B3}"/>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0B955F94-F917-1EEA-7A18-C5C24900FDD1}"/>
              </a:ext>
            </a:extLst>
          </p:cNvPr>
          <p:cNvSpPr>
            <a:spLocks noGrp="1"/>
          </p:cNvSpPr>
          <p:nvPr>
            <p:ph type="sldNum" sz="quarter" idx="12"/>
          </p:nvPr>
        </p:nvSpPr>
        <p:spPr/>
        <p:txBody>
          <a:bodyPr/>
          <a:lstStyle/>
          <a:p>
            <a:fld id="{30847375-1AC6-4289-AC6E-F0796FEDF975}" type="slidenum">
              <a:rPr lang="es-CO" smtClean="0"/>
              <a:t>‹#›</a:t>
            </a:fld>
            <a:endParaRPr lang="es-CO"/>
          </a:p>
        </p:txBody>
      </p:sp>
    </p:spTree>
    <p:extLst>
      <p:ext uri="{BB962C8B-B14F-4D97-AF65-F5344CB8AC3E}">
        <p14:creationId xmlns:p14="http://schemas.microsoft.com/office/powerpoint/2010/main" val="3056562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21A26-ABC5-E09A-3DC2-BF503FAB0E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CO"/>
          </a:p>
        </p:txBody>
      </p:sp>
      <p:sp>
        <p:nvSpPr>
          <p:cNvPr id="3" name="Text Placeholder 2">
            <a:extLst>
              <a:ext uri="{FF2B5EF4-FFF2-40B4-BE49-F238E27FC236}">
                <a16:creationId xmlns:a16="http://schemas.microsoft.com/office/drawing/2014/main" id="{9EA11E75-7267-463D-7A5F-C8163F79BA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F8644A-884F-72D4-A984-96ADBE88C955}"/>
              </a:ext>
            </a:extLst>
          </p:cNvPr>
          <p:cNvSpPr>
            <a:spLocks noGrp="1"/>
          </p:cNvSpPr>
          <p:nvPr>
            <p:ph type="dt" sz="half" idx="10"/>
          </p:nvPr>
        </p:nvSpPr>
        <p:spPr/>
        <p:txBody>
          <a:bodyPr/>
          <a:lstStyle/>
          <a:p>
            <a:fld id="{DF27D20B-8EE7-4189-9C27-61314739121F}" type="datetime1">
              <a:rPr lang="es-CO" smtClean="0"/>
              <a:t>10/12/2025</a:t>
            </a:fld>
            <a:endParaRPr lang="es-CO"/>
          </a:p>
        </p:txBody>
      </p:sp>
      <p:sp>
        <p:nvSpPr>
          <p:cNvPr id="5" name="Footer Placeholder 4">
            <a:extLst>
              <a:ext uri="{FF2B5EF4-FFF2-40B4-BE49-F238E27FC236}">
                <a16:creationId xmlns:a16="http://schemas.microsoft.com/office/drawing/2014/main" id="{8CB67629-FF61-57F7-E4FA-45250EB80D50}"/>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74BFF64E-9960-0C19-886D-24DAF150A695}"/>
              </a:ext>
            </a:extLst>
          </p:cNvPr>
          <p:cNvSpPr>
            <a:spLocks noGrp="1"/>
          </p:cNvSpPr>
          <p:nvPr>
            <p:ph type="sldNum" sz="quarter" idx="12"/>
          </p:nvPr>
        </p:nvSpPr>
        <p:spPr/>
        <p:txBody>
          <a:bodyPr/>
          <a:lstStyle/>
          <a:p>
            <a:fld id="{30847375-1AC6-4289-AC6E-F0796FEDF975}" type="slidenum">
              <a:rPr lang="es-CO" smtClean="0"/>
              <a:t>‹#›</a:t>
            </a:fld>
            <a:endParaRPr lang="es-CO"/>
          </a:p>
        </p:txBody>
      </p:sp>
    </p:spTree>
    <p:extLst>
      <p:ext uri="{BB962C8B-B14F-4D97-AF65-F5344CB8AC3E}">
        <p14:creationId xmlns:p14="http://schemas.microsoft.com/office/powerpoint/2010/main" val="2258203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D3F00-C951-B258-DB9A-43168B205A62}"/>
              </a:ext>
            </a:extLst>
          </p:cNvPr>
          <p:cNvSpPr>
            <a:spLocks noGrp="1"/>
          </p:cNvSpPr>
          <p:nvPr>
            <p:ph type="title"/>
          </p:nvPr>
        </p:nvSpPr>
        <p:spPr/>
        <p:txBody>
          <a:bodyPr/>
          <a:lstStyle/>
          <a:p>
            <a:r>
              <a:rPr lang="en-US"/>
              <a:t>Click to edit Master title style</a:t>
            </a:r>
            <a:endParaRPr lang="es-CO"/>
          </a:p>
        </p:txBody>
      </p:sp>
      <p:sp>
        <p:nvSpPr>
          <p:cNvPr id="3" name="Content Placeholder 2">
            <a:extLst>
              <a:ext uri="{FF2B5EF4-FFF2-40B4-BE49-F238E27FC236}">
                <a16:creationId xmlns:a16="http://schemas.microsoft.com/office/drawing/2014/main" id="{AF3236D5-E3F7-78CF-419A-0DD9FBC3D4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Content Placeholder 3">
            <a:extLst>
              <a:ext uri="{FF2B5EF4-FFF2-40B4-BE49-F238E27FC236}">
                <a16:creationId xmlns:a16="http://schemas.microsoft.com/office/drawing/2014/main" id="{26D47C35-942A-F4B5-1603-1403A4A3FD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Date Placeholder 4">
            <a:extLst>
              <a:ext uri="{FF2B5EF4-FFF2-40B4-BE49-F238E27FC236}">
                <a16:creationId xmlns:a16="http://schemas.microsoft.com/office/drawing/2014/main" id="{B75CD774-671E-EA22-AD5D-E14171D2D349}"/>
              </a:ext>
            </a:extLst>
          </p:cNvPr>
          <p:cNvSpPr>
            <a:spLocks noGrp="1"/>
          </p:cNvSpPr>
          <p:nvPr>
            <p:ph type="dt" sz="half" idx="10"/>
          </p:nvPr>
        </p:nvSpPr>
        <p:spPr/>
        <p:txBody>
          <a:bodyPr/>
          <a:lstStyle/>
          <a:p>
            <a:fld id="{8F77C449-7B17-43D8-A9F4-5AD9A2E05EE7}" type="datetime1">
              <a:rPr lang="es-CO" smtClean="0"/>
              <a:t>10/12/2025</a:t>
            </a:fld>
            <a:endParaRPr lang="es-CO"/>
          </a:p>
        </p:txBody>
      </p:sp>
      <p:sp>
        <p:nvSpPr>
          <p:cNvPr id="6" name="Footer Placeholder 5">
            <a:extLst>
              <a:ext uri="{FF2B5EF4-FFF2-40B4-BE49-F238E27FC236}">
                <a16:creationId xmlns:a16="http://schemas.microsoft.com/office/drawing/2014/main" id="{89D682F5-0B68-5B00-C0E8-F7C18B4FD90E}"/>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060C8EEB-D93B-3EE2-0A02-BE52C887ACEE}"/>
              </a:ext>
            </a:extLst>
          </p:cNvPr>
          <p:cNvSpPr>
            <a:spLocks noGrp="1"/>
          </p:cNvSpPr>
          <p:nvPr>
            <p:ph type="sldNum" sz="quarter" idx="12"/>
          </p:nvPr>
        </p:nvSpPr>
        <p:spPr/>
        <p:txBody>
          <a:bodyPr/>
          <a:lstStyle/>
          <a:p>
            <a:fld id="{30847375-1AC6-4289-AC6E-F0796FEDF975}" type="slidenum">
              <a:rPr lang="es-CO" smtClean="0"/>
              <a:t>‹#›</a:t>
            </a:fld>
            <a:endParaRPr lang="es-CO"/>
          </a:p>
        </p:txBody>
      </p:sp>
    </p:spTree>
    <p:extLst>
      <p:ext uri="{BB962C8B-B14F-4D97-AF65-F5344CB8AC3E}">
        <p14:creationId xmlns:p14="http://schemas.microsoft.com/office/powerpoint/2010/main" val="2227849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33484-019D-8F07-26A1-638804DD8816}"/>
              </a:ext>
            </a:extLst>
          </p:cNvPr>
          <p:cNvSpPr>
            <a:spLocks noGrp="1"/>
          </p:cNvSpPr>
          <p:nvPr>
            <p:ph type="title"/>
          </p:nvPr>
        </p:nvSpPr>
        <p:spPr>
          <a:xfrm>
            <a:off x="839788" y="365125"/>
            <a:ext cx="10515600" cy="1325563"/>
          </a:xfrm>
        </p:spPr>
        <p:txBody>
          <a:bodyPr/>
          <a:lstStyle/>
          <a:p>
            <a:r>
              <a:rPr lang="en-US"/>
              <a:t>Click to edit Master title style</a:t>
            </a:r>
            <a:endParaRPr lang="es-CO"/>
          </a:p>
        </p:txBody>
      </p:sp>
      <p:sp>
        <p:nvSpPr>
          <p:cNvPr id="3" name="Text Placeholder 2">
            <a:extLst>
              <a:ext uri="{FF2B5EF4-FFF2-40B4-BE49-F238E27FC236}">
                <a16:creationId xmlns:a16="http://schemas.microsoft.com/office/drawing/2014/main" id="{E11F8B0C-CBA3-210F-DEB8-5612BDDA57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91658B-37E6-D696-B579-2E94B9A86F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Text Placeholder 4">
            <a:extLst>
              <a:ext uri="{FF2B5EF4-FFF2-40B4-BE49-F238E27FC236}">
                <a16:creationId xmlns:a16="http://schemas.microsoft.com/office/drawing/2014/main" id="{C0BBAA8B-C792-33FB-6AB3-3871CF18D3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BBCA12-DD2D-6A61-E2AE-497A3611BF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7" name="Date Placeholder 6">
            <a:extLst>
              <a:ext uri="{FF2B5EF4-FFF2-40B4-BE49-F238E27FC236}">
                <a16:creationId xmlns:a16="http://schemas.microsoft.com/office/drawing/2014/main" id="{90CA50D8-02C2-398D-EC9B-88FDB2D70A0E}"/>
              </a:ext>
            </a:extLst>
          </p:cNvPr>
          <p:cNvSpPr>
            <a:spLocks noGrp="1"/>
          </p:cNvSpPr>
          <p:nvPr>
            <p:ph type="dt" sz="half" idx="10"/>
          </p:nvPr>
        </p:nvSpPr>
        <p:spPr/>
        <p:txBody>
          <a:bodyPr/>
          <a:lstStyle/>
          <a:p>
            <a:fld id="{D98641B5-FA81-4B25-AA88-0CC1D7E94A36}" type="datetime1">
              <a:rPr lang="es-CO" smtClean="0"/>
              <a:t>10/12/2025</a:t>
            </a:fld>
            <a:endParaRPr lang="es-CO"/>
          </a:p>
        </p:txBody>
      </p:sp>
      <p:sp>
        <p:nvSpPr>
          <p:cNvPr id="8" name="Footer Placeholder 7">
            <a:extLst>
              <a:ext uri="{FF2B5EF4-FFF2-40B4-BE49-F238E27FC236}">
                <a16:creationId xmlns:a16="http://schemas.microsoft.com/office/drawing/2014/main" id="{1D7BC623-70EB-4659-2269-9FD5E2EE982F}"/>
              </a:ext>
            </a:extLst>
          </p:cNvPr>
          <p:cNvSpPr>
            <a:spLocks noGrp="1"/>
          </p:cNvSpPr>
          <p:nvPr>
            <p:ph type="ftr" sz="quarter" idx="11"/>
          </p:nvPr>
        </p:nvSpPr>
        <p:spPr/>
        <p:txBody>
          <a:bodyPr/>
          <a:lstStyle/>
          <a:p>
            <a:endParaRPr lang="es-CO"/>
          </a:p>
        </p:txBody>
      </p:sp>
      <p:sp>
        <p:nvSpPr>
          <p:cNvPr id="9" name="Slide Number Placeholder 8">
            <a:extLst>
              <a:ext uri="{FF2B5EF4-FFF2-40B4-BE49-F238E27FC236}">
                <a16:creationId xmlns:a16="http://schemas.microsoft.com/office/drawing/2014/main" id="{6CA78814-6AED-7508-D55B-9694BD65207C}"/>
              </a:ext>
            </a:extLst>
          </p:cNvPr>
          <p:cNvSpPr>
            <a:spLocks noGrp="1"/>
          </p:cNvSpPr>
          <p:nvPr>
            <p:ph type="sldNum" sz="quarter" idx="12"/>
          </p:nvPr>
        </p:nvSpPr>
        <p:spPr/>
        <p:txBody>
          <a:bodyPr/>
          <a:lstStyle/>
          <a:p>
            <a:fld id="{30847375-1AC6-4289-AC6E-F0796FEDF975}" type="slidenum">
              <a:rPr lang="es-CO" smtClean="0"/>
              <a:t>‹#›</a:t>
            </a:fld>
            <a:endParaRPr lang="es-CO"/>
          </a:p>
        </p:txBody>
      </p:sp>
    </p:spTree>
    <p:extLst>
      <p:ext uri="{BB962C8B-B14F-4D97-AF65-F5344CB8AC3E}">
        <p14:creationId xmlns:p14="http://schemas.microsoft.com/office/powerpoint/2010/main" val="182411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15BB7-AFF0-6F97-E571-B9A6C0E5E9F2}"/>
              </a:ext>
            </a:extLst>
          </p:cNvPr>
          <p:cNvSpPr>
            <a:spLocks noGrp="1"/>
          </p:cNvSpPr>
          <p:nvPr>
            <p:ph type="title"/>
          </p:nvPr>
        </p:nvSpPr>
        <p:spPr/>
        <p:txBody>
          <a:bodyPr/>
          <a:lstStyle/>
          <a:p>
            <a:r>
              <a:rPr lang="en-US"/>
              <a:t>Click to edit Master title style</a:t>
            </a:r>
            <a:endParaRPr lang="es-CO"/>
          </a:p>
        </p:txBody>
      </p:sp>
      <p:sp>
        <p:nvSpPr>
          <p:cNvPr id="3" name="Date Placeholder 2">
            <a:extLst>
              <a:ext uri="{FF2B5EF4-FFF2-40B4-BE49-F238E27FC236}">
                <a16:creationId xmlns:a16="http://schemas.microsoft.com/office/drawing/2014/main" id="{082543C3-8C0D-07AD-CD50-095D3AA2CB13}"/>
              </a:ext>
            </a:extLst>
          </p:cNvPr>
          <p:cNvSpPr>
            <a:spLocks noGrp="1"/>
          </p:cNvSpPr>
          <p:nvPr>
            <p:ph type="dt" sz="half" idx="10"/>
          </p:nvPr>
        </p:nvSpPr>
        <p:spPr/>
        <p:txBody>
          <a:bodyPr/>
          <a:lstStyle/>
          <a:p>
            <a:fld id="{DE305074-3DDC-4385-9217-B64918D34BDC}" type="datetime1">
              <a:rPr lang="es-CO" smtClean="0"/>
              <a:t>10/12/2025</a:t>
            </a:fld>
            <a:endParaRPr lang="es-CO"/>
          </a:p>
        </p:txBody>
      </p:sp>
      <p:sp>
        <p:nvSpPr>
          <p:cNvPr id="4" name="Footer Placeholder 3">
            <a:extLst>
              <a:ext uri="{FF2B5EF4-FFF2-40B4-BE49-F238E27FC236}">
                <a16:creationId xmlns:a16="http://schemas.microsoft.com/office/drawing/2014/main" id="{2EC1264C-D20D-6733-4E42-9E41358CAB56}"/>
              </a:ext>
            </a:extLst>
          </p:cNvPr>
          <p:cNvSpPr>
            <a:spLocks noGrp="1"/>
          </p:cNvSpPr>
          <p:nvPr>
            <p:ph type="ftr" sz="quarter" idx="11"/>
          </p:nvPr>
        </p:nvSpPr>
        <p:spPr/>
        <p:txBody>
          <a:bodyPr/>
          <a:lstStyle/>
          <a:p>
            <a:endParaRPr lang="es-CO"/>
          </a:p>
        </p:txBody>
      </p:sp>
      <p:sp>
        <p:nvSpPr>
          <p:cNvPr id="5" name="Slide Number Placeholder 4">
            <a:extLst>
              <a:ext uri="{FF2B5EF4-FFF2-40B4-BE49-F238E27FC236}">
                <a16:creationId xmlns:a16="http://schemas.microsoft.com/office/drawing/2014/main" id="{D65A3E0E-034A-CD2B-876D-6D3B753E9D27}"/>
              </a:ext>
            </a:extLst>
          </p:cNvPr>
          <p:cNvSpPr>
            <a:spLocks noGrp="1"/>
          </p:cNvSpPr>
          <p:nvPr>
            <p:ph type="sldNum" sz="quarter" idx="12"/>
          </p:nvPr>
        </p:nvSpPr>
        <p:spPr/>
        <p:txBody>
          <a:bodyPr/>
          <a:lstStyle/>
          <a:p>
            <a:fld id="{30847375-1AC6-4289-AC6E-F0796FEDF975}" type="slidenum">
              <a:rPr lang="es-CO" smtClean="0"/>
              <a:t>‹#›</a:t>
            </a:fld>
            <a:endParaRPr lang="es-CO"/>
          </a:p>
        </p:txBody>
      </p:sp>
    </p:spTree>
    <p:extLst>
      <p:ext uri="{BB962C8B-B14F-4D97-AF65-F5344CB8AC3E}">
        <p14:creationId xmlns:p14="http://schemas.microsoft.com/office/powerpoint/2010/main" val="3479751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10638A-1A4F-1CF6-9E75-58B40C908016}"/>
              </a:ext>
            </a:extLst>
          </p:cNvPr>
          <p:cNvSpPr>
            <a:spLocks noGrp="1"/>
          </p:cNvSpPr>
          <p:nvPr>
            <p:ph type="dt" sz="half" idx="10"/>
          </p:nvPr>
        </p:nvSpPr>
        <p:spPr/>
        <p:txBody>
          <a:bodyPr/>
          <a:lstStyle/>
          <a:p>
            <a:fld id="{DF81950A-1F2B-43B2-B725-20BAEA57D24B}" type="datetime1">
              <a:rPr lang="es-CO" smtClean="0"/>
              <a:t>10/12/2025</a:t>
            </a:fld>
            <a:endParaRPr lang="es-CO"/>
          </a:p>
        </p:txBody>
      </p:sp>
      <p:sp>
        <p:nvSpPr>
          <p:cNvPr id="3" name="Footer Placeholder 2">
            <a:extLst>
              <a:ext uri="{FF2B5EF4-FFF2-40B4-BE49-F238E27FC236}">
                <a16:creationId xmlns:a16="http://schemas.microsoft.com/office/drawing/2014/main" id="{35925748-850F-882E-996E-C58BFF4D4860}"/>
              </a:ext>
            </a:extLst>
          </p:cNvPr>
          <p:cNvSpPr>
            <a:spLocks noGrp="1"/>
          </p:cNvSpPr>
          <p:nvPr>
            <p:ph type="ftr" sz="quarter" idx="11"/>
          </p:nvPr>
        </p:nvSpPr>
        <p:spPr/>
        <p:txBody>
          <a:bodyPr/>
          <a:lstStyle/>
          <a:p>
            <a:endParaRPr lang="es-CO"/>
          </a:p>
        </p:txBody>
      </p:sp>
      <p:sp>
        <p:nvSpPr>
          <p:cNvPr id="4" name="Slide Number Placeholder 3">
            <a:extLst>
              <a:ext uri="{FF2B5EF4-FFF2-40B4-BE49-F238E27FC236}">
                <a16:creationId xmlns:a16="http://schemas.microsoft.com/office/drawing/2014/main" id="{F19C6A2C-3C97-6306-9602-1D366C10C384}"/>
              </a:ext>
            </a:extLst>
          </p:cNvPr>
          <p:cNvSpPr>
            <a:spLocks noGrp="1"/>
          </p:cNvSpPr>
          <p:nvPr>
            <p:ph type="sldNum" sz="quarter" idx="12"/>
          </p:nvPr>
        </p:nvSpPr>
        <p:spPr/>
        <p:txBody>
          <a:bodyPr/>
          <a:lstStyle/>
          <a:p>
            <a:fld id="{30847375-1AC6-4289-AC6E-F0796FEDF975}" type="slidenum">
              <a:rPr lang="es-CO" smtClean="0"/>
              <a:t>‹#›</a:t>
            </a:fld>
            <a:endParaRPr lang="es-CO"/>
          </a:p>
        </p:txBody>
      </p:sp>
    </p:spTree>
    <p:extLst>
      <p:ext uri="{BB962C8B-B14F-4D97-AF65-F5344CB8AC3E}">
        <p14:creationId xmlns:p14="http://schemas.microsoft.com/office/powerpoint/2010/main" val="1878615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36E88-3C29-A925-C458-C857D4019B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O"/>
          </a:p>
        </p:txBody>
      </p:sp>
      <p:sp>
        <p:nvSpPr>
          <p:cNvPr id="3" name="Content Placeholder 2">
            <a:extLst>
              <a:ext uri="{FF2B5EF4-FFF2-40B4-BE49-F238E27FC236}">
                <a16:creationId xmlns:a16="http://schemas.microsoft.com/office/drawing/2014/main" id="{A2F417E3-E765-B64A-B240-7B9734711A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Text Placeholder 3">
            <a:extLst>
              <a:ext uri="{FF2B5EF4-FFF2-40B4-BE49-F238E27FC236}">
                <a16:creationId xmlns:a16="http://schemas.microsoft.com/office/drawing/2014/main" id="{452BB65D-A8DF-96F5-5821-01282EB97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0D5BD5-EED3-48CD-1669-D07995429C61}"/>
              </a:ext>
            </a:extLst>
          </p:cNvPr>
          <p:cNvSpPr>
            <a:spLocks noGrp="1"/>
          </p:cNvSpPr>
          <p:nvPr>
            <p:ph type="dt" sz="half" idx="10"/>
          </p:nvPr>
        </p:nvSpPr>
        <p:spPr/>
        <p:txBody>
          <a:bodyPr/>
          <a:lstStyle/>
          <a:p>
            <a:fld id="{C98AF38C-E122-48B2-97DB-BA6727907202}" type="datetime1">
              <a:rPr lang="es-CO" smtClean="0"/>
              <a:t>10/12/2025</a:t>
            </a:fld>
            <a:endParaRPr lang="es-CO"/>
          </a:p>
        </p:txBody>
      </p:sp>
      <p:sp>
        <p:nvSpPr>
          <p:cNvPr id="6" name="Footer Placeholder 5">
            <a:extLst>
              <a:ext uri="{FF2B5EF4-FFF2-40B4-BE49-F238E27FC236}">
                <a16:creationId xmlns:a16="http://schemas.microsoft.com/office/drawing/2014/main" id="{DF2B09F7-67D3-7E19-502A-C5EDD7876860}"/>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085638E6-E881-2620-E736-F972C0F47282}"/>
              </a:ext>
            </a:extLst>
          </p:cNvPr>
          <p:cNvSpPr>
            <a:spLocks noGrp="1"/>
          </p:cNvSpPr>
          <p:nvPr>
            <p:ph type="sldNum" sz="quarter" idx="12"/>
          </p:nvPr>
        </p:nvSpPr>
        <p:spPr/>
        <p:txBody>
          <a:bodyPr/>
          <a:lstStyle/>
          <a:p>
            <a:fld id="{30847375-1AC6-4289-AC6E-F0796FEDF975}" type="slidenum">
              <a:rPr lang="es-CO" smtClean="0"/>
              <a:t>‹#›</a:t>
            </a:fld>
            <a:endParaRPr lang="es-CO"/>
          </a:p>
        </p:txBody>
      </p:sp>
    </p:spTree>
    <p:extLst>
      <p:ext uri="{BB962C8B-B14F-4D97-AF65-F5344CB8AC3E}">
        <p14:creationId xmlns:p14="http://schemas.microsoft.com/office/powerpoint/2010/main" val="231829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B7C3-AC91-59C9-F2D9-B5E17142F3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O"/>
          </a:p>
        </p:txBody>
      </p:sp>
      <p:sp>
        <p:nvSpPr>
          <p:cNvPr id="3" name="Picture Placeholder 2">
            <a:extLst>
              <a:ext uri="{FF2B5EF4-FFF2-40B4-BE49-F238E27FC236}">
                <a16:creationId xmlns:a16="http://schemas.microsoft.com/office/drawing/2014/main" id="{3FF7351F-28EE-7ECD-83B6-789462A953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Text Placeholder 3">
            <a:extLst>
              <a:ext uri="{FF2B5EF4-FFF2-40B4-BE49-F238E27FC236}">
                <a16:creationId xmlns:a16="http://schemas.microsoft.com/office/drawing/2014/main" id="{82E625FF-18BC-35C0-5DAB-930C873160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621365-9778-3978-8518-0B060DA30214}"/>
              </a:ext>
            </a:extLst>
          </p:cNvPr>
          <p:cNvSpPr>
            <a:spLocks noGrp="1"/>
          </p:cNvSpPr>
          <p:nvPr>
            <p:ph type="dt" sz="half" idx="10"/>
          </p:nvPr>
        </p:nvSpPr>
        <p:spPr/>
        <p:txBody>
          <a:bodyPr/>
          <a:lstStyle/>
          <a:p>
            <a:fld id="{193217D4-5E12-4F73-9D8F-3650D7FE4475}" type="datetime1">
              <a:rPr lang="es-CO" smtClean="0"/>
              <a:t>10/12/2025</a:t>
            </a:fld>
            <a:endParaRPr lang="es-CO"/>
          </a:p>
        </p:txBody>
      </p:sp>
      <p:sp>
        <p:nvSpPr>
          <p:cNvPr id="6" name="Footer Placeholder 5">
            <a:extLst>
              <a:ext uri="{FF2B5EF4-FFF2-40B4-BE49-F238E27FC236}">
                <a16:creationId xmlns:a16="http://schemas.microsoft.com/office/drawing/2014/main" id="{2FC9F5AE-7ADF-B3B9-75FD-A93CB34E1E9B}"/>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F0FC782E-37D0-E00D-E839-5EAE449770A8}"/>
              </a:ext>
            </a:extLst>
          </p:cNvPr>
          <p:cNvSpPr>
            <a:spLocks noGrp="1"/>
          </p:cNvSpPr>
          <p:nvPr>
            <p:ph type="sldNum" sz="quarter" idx="12"/>
          </p:nvPr>
        </p:nvSpPr>
        <p:spPr/>
        <p:txBody>
          <a:bodyPr/>
          <a:lstStyle/>
          <a:p>
            <a:fld id="{30847375-1AC6-4289-AC6E-F0796FEDF975}" type="slidenum">
              <a:rPr lang="es-CO" smtClean="0"/>
              <a:t>‹#›</a:t>
            </a:fld>
            <a:endParaRPr lang="es-CO"/>
          </a:p>
        </p:txBody>
      </p:sp>
    </p:spTree>
    <p:extLst>
      <p:ext uri="{BB962C8B-B14F-4D97-AF65-F5344CB8AC3E}">
        <p14:creationId xmlns:p14="http://schemas.microsoft.com/office/powerpoint/2010/main" val="3873447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EA4536-E002-173A-5CED-A07E9759A8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CO"/>
          </a:p>
        </p:txBody>
      </p:sp>
      <p:sp>
        <p:nvSpPr>
          <p:cNvPr id="3" name="Text Placeholder 2">
            <a:extLst>
              <a:ext uri="{FF2B5EF4-FFF2-40B4-BE49-F238E27FC236}">
                <a16:creationId xmlns:a16="http://schemas.microsoft.com/office/drawing/2014/main" id="{380C439C-47B7-8BD4-5E1B-2A070AC4C1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0A603AFD-2E15-F8C9-51A1-0A47F57DD8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C649B0-70AA-41EE-B9AD-D9940E244929}" type="datetime1">
              <a:rPr lang="es-CO" smtClean="0"/>
              <a:t>10/12/2025</a:t>
            </a:fld>
            <a:endParaRPr lang="es-CO"/>
          </a:p>
        </p:txBody>
      </p:sp>
      <p:sp>
        <p:nvSpPr>
          <p:cNvPr id="5" name="Footer Placeholder 4">
            <a:extLst>
              <a:ext uri="{FF2B5EF4-FFF2-40B4-BE49-F238E27FC236}">
                <a16:creationId xmlns:a16="http://schemas.microsoft.com/office/drawing/2014/main" id="{9AAD246A-68A2-867D-7E67-5A0374A8DE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a:extLst>
              <a:ext uri="{FF2B5EF4-FFF2-40B4-BE49-F238E27FC236}">
                <a16:creationId xmlns:a16="http://schemas.microsoft.com/office/drawing/2014/main" id="{3F5D8C4F-286E-AE9A-2955-5ECCDF46F0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47375-1AC6-4289-AC6E-F0796FEDF975}" type="slidenum">
              <a:rPr lang="es-CO" smtClean="0"/>
              <a:t>‹#›</a:t>
            </a:fld>
            <a:endParaRPr lang="es-CO"/>
          </a:p>
        </p:txBody>
      </p:sp>
    </p:spTree>
    <p:extLst>
      <p:ext uri="{BB962C8B-B14F-4D97-AF65-F5344CB8AC3E}">
        <p14:creationId xmlns:p14="http://schemas.microsoft.com/office/powerpoint/2010/main" val="1851038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payoneer.co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1">
            <a:extLst>
              <a:ext uri="{FF2B5EF4-FFF2-40B4-BE49-F238E27FC236}">
                <a16:creationId xmlns:a16="http://schemas.microsoft.com/office/drawing/2014/main" id="{14E1E716-3A76-29C4-91A9-F6AA7B778252}"/>
              </a:ext>
            </a:extLst>
          </p:cNvPr>
          <p:cNvSpPr txBox="1">
            <a:spLocks/>
          </p:cNvSpPr>
          <p:nvPr/>
        </p:nvSpPr>
        <p:spPr>
          <a:xfrm>
            <a:off x="1523880" y="1407745"/>
            <a:ext cx="9143640" cy="2110718"/>
          </a:xfrm>
          <a:prstGeom prst="rect">
            <a:avLst/>
          </a:prstGeom>
          <a:solidFill>
            <a:schemeClr val="bg2">
              <a:lumMod val="90000"/>
            </a:schemeClr>
          </a:solidFill>
          <a:ln w="3240">
            <a:solidFill>
              <a:srgbClr val="000000"/>
            </a:solidFill>
            <a:round/>
          </a:ln>
        </p:spPr>
        <p:txBody>
          <a:bodyPr lIns="91440" tIns="45720" rIns="91440" bIns="4572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effectLst/>
                <a:uLnTx/>
                <a:uFillTx/>
                <a:latin typeface="Times New Roman"/>
                <a:ea typeface="+mj-ea"/>
                <a:cs typeface="+mj-cs"/>
              </a:rPr>
              <a:t>MEDUSA-X </a:t>
            </a:r>
            <a:br>
              <a:rPr kumimoji="0" lang="en-US" sz="4800" b="0" i="0" u="none" strike="noStrike" kern="1200" cap="none" spc="0" normalizeH="0" baseline="0" noProof="0" dirty="0">
                <a:ln>
                  <a:noFill/>
                </a:ln>
                <a:effectLst/>
                <a:uLnTx/>
                <a:uFillTx/>
                <a:latin typeface="Times New Roman"/>
                <a:ea typeface="+mj-ea"/>
                <a:cs typeface="+mj-cs"/>
              </a:rPr>
            </a:br>
            <a:r>
              <a:rPr kumimoji="0" lang="en-US" sz="4800" b="0" i="0" u="none" strike="noStrike" kern="1200" cap="none" spc="0" normalizeH="0" baseline="0" noProof="0" dirty="0">
                <a:ln>
                  <a:noFill/>
                </a:ln>
                <a:effectLst/>
                <a:uLnTx/>
                <a:uFillTx/>
                <a:latin typeface="Times New Roman"/>
                <a:ea typeface="+mj-ea"/>
                <a:cs typeface="+mj-cs"/>
              </a:rPr>
              <a:t> </a:t>
            </a:r>
            <a:r>
              <a:rPr kumimoji="0" lang="en-US" sz="4800" b="1" i="0" u="none" strike="noStrike" kern="1200" cap="none" spc="0" normalizeH="0" baseline="0" noProof="0" dirty="0">
                <a:ln>
                  <a:noFill/>
                </a:ln>
                <a:effectLst/>
                <a:uLnTx/>
                <a:uFillTx/>
                <a:latin typeface="Times New Roman"/>
                <a:ea typeface="+mj-ea"/>
                <a:cs typeface="+mj-cs"/>
              </a:rPr>
              <a:t>Body Artist </a:t>
            </a:r>
            <a:br>
              <a:rPr kumimoji="0" lang="en-US" sz="4800" b="0" i="0" u="none" strike="noStrike" kern="1200" cap="none" spc="0" normalizeH="0" baseline="0" noProof="0" dirty="0">
                <a:ln>
                  <a:noFill/>
                </a:ln>
                <a:effectLst/>
                <a:uLnTx/>
                <a:uFillTx/>
                <a:latin typeface="Calibri Light" panose="020F0302020204030204"/>
                <a:ea typeface="+mj-ea"/>
                <a:cs typeface="+mj-cs"/>
              </a:rPr>
            </a:br>
            <a:r>
              <a:rPr kumimoji="0" lang="en-US" sz="4800" i="0" u="none" strike="noStrike" kern="1200" cap="none" spc="0" normalizeH="0" baseline="0" noProof="0" dirty="0">
                <a:ln>
                  <a:noFill/>
                </a:ln>
                <a:effectLst/>
                <a:uLnTx/>
                <a:uFillTx/>
                <a:latin typeface="Times New Roman"/>
              </a:rPr>
              <a:t>- </a:t>
            </a:r>
            <a:r>
              <a:rPr kumimoji="0" lang="en-US" i="0" u="none" strike="noStrike" kern="1200" cap="none" spc="0" normalizeH="0" baseline="0" noProof="0" dirty="0">
                <a:ln>
                  <a:noFill/>
                </a:ln>
                <a:effectLst/>
                <a:uLnTx/>
                <a:uFillTx/>
                <a:latin typeface="Times New Roman"/>
              </a:rPr>
              <a:t>Application Portfolio -</a:t>
            </a:r>
            <a:endParaRPr kumimoji="0" lang="en-US" i="0" u="none" strike="noStrike" kern="1200" cap="none" spc="0" normalizeH="0" baseline="0" noProof="0" dirty="0">
              <a:ln>
                <a:noFill/>
              </a:ln>
              <a:effectLst/>
              <a:uLnTx/>
              <a:uFillTx/>
              <a:latin typeface="Calibri"/>
            </a:endParaRPr>
          </a:p>
        </p:txBody>
      </p:sp>
      <p:sp>
        <p:nvSpPr>
          <p:cNvPr id="3" name="PlaceHolder 2">
            <a:extLst>
              <a:ext uri="{FF2B5EF4-FFF2-40B4-BE49-F238E27FC236}">
                <a16:creationId xmlns:a16="http://schemas.microsoft.com/office/drawing/2014/main" id="{0959B098-5D7E-63BA-8BD5-09B633DA3062}"/>
              </a:ext>
            </a:extLst>
          </p:cNvPr>
          <p:cNvSpPr txBox="1">
            <a:spLocks/>
          </p:cNvSpPr>
          <p:nvPr/>
        </p:nvSpPr>
        <p:spPr>
          <a:xfrm>
            <a:off x="1523880" y="3758763"/>
            <a:ext cx="9143640" cy="2200181"/>
          </a:xfrm>
          <a:prstGeom prst="rect">
            <a:avLst/>
          </a:prstGeom>
          <a:noFill/>
          <a:ln w="0">
            <a:noFill/>
          </a:ln>
        </p:spPr>
        <p:txBody>
          <a:bodyPr lIns="91440" tIns="45720" rIns="91440" bIns="45720" anchor="t">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tab pos="0" algn="l"/>
              </a:tabLst>
              <a:defRPr/>
            </a:pPr>
            <a:r>
              <a:rPr lang="en-US" sz="6200" b="1" i="1" dirty="0">
                <a:solidFill>
                  <a:srgbClr val="000000"/>
                </a:solidFill>
                <a:latin typeface="Times New Roman"/>
              </a:rPr>
              <a:t>JELANI SAMPLE</a:t>
            </a:r>
            <a:endParaRPr kumimoji="0" lang="en-US" sz="6200" b="0" i="0" u="none" strike="noStrike" kern="1200" cap="none" spc="0" normalizeH="0" baseline="0" noProof="0" dirty="0">
              <a:ln>
                <a:noFill/>
              </a:ln>
              <a:solidFill>
                <a:srgbClr val="000000"/>
              </a:solidFill>
              <a:effectLst/>
              <a:uLnTx/>
              <a:uFillTx/>
              <a:latin typeface="Arial"/>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tab pos="0" algn="l"/>
              </a:tabLst>
              <a:defRPr/>
            </a:pPr>
            <a:endParaRPr kumimoji="0" lang="en-US" sz="300" b="0" i="0" u="none" strike="noStrike" kern="1200" cap="none" spc="0" normalizeH="0" baseline="0" noProof="0" dirty="0">
              <a:ln>
                <a:noFill/>
              </a:ln>
              <a:solidFill>
                <a:srgbClr val="000000"/>
              </a:solidFill>
              <a:effectLst/>
              <a:uLnTx/>
              <a:uFillTx/>
              <a:latin typeface="Arial"/>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tab pos="0" algn="l"/>
              </a:tabLst>
              <a:defRPr/>
            </a:pPr>
            <a:r>
              <a:rPr kumimoji="0" lang="en-US" sz="3200" b="1" i="1" u="none" strike="noStrike" kern="1200" cap="none" spc="0" normalizeH="0" baseline="0" noProof="0" dirty="0">
                <a:ln>
                  <a:noFill/>
                </a:ln>
                <a:solidFill>
                  <a:srgbClr val="000000"/>
                </a:solidFill>
                <a:effectLst/>
                <a:uLnTx/>
                <a:uFillTx/>
                <a:latin typeface="Times New Roman"/>
                <a:ea typeface="+mj-ea"/>
                <a:cs typeface="+mj-cs"/>
              </a:rPr>
              <a:t>Email:</a:t>
            </a:r>
            <a:endParaRPr kumimoji="0" lang="en-US" sz="3200" b="0" i="0" u="none" strike="noStrike" kern="1200" cap="none" spc="0" normalizeH="0" baseline="0" noProof="0" dirty="0">
              <a:ln>
                <a:noFill/>
              </a:ln>
              <a:solidFill>
                <a:srgbClr val="000000"/>
              </a:solidFill>
              <a:effectLst/>
              <a:uLnTx/>
              <a:uFillTx/>
              <a:latin typeface="Arial"/>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tab pos="0" algn="l"/>
              </a:tabLst>
              <a:defRPr/>
            </a:pPr>
            <a:r>
              <a:rPr kumimoji="0" lang="en-US" sz="4000" b="0" i="1"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JelaniSample</a:t>
            </a:r>
            <a:r>
              <a:rPr kumimoji="0" lang="en-US" sz="4000" b="0"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t>
            </a:r>
            <a:r>
              <a:rPr lang="en-US" sz="4000" i="1" dirty="0">
                <a:solidFill>
                  <a:srgbClr val="C00000"/>
                </a:solidFill>
                <a:latin typeface="Times New Roman" panose="02020603050405020304" pitchFamily="18" charset="0"/>
                <a:cs typeface="Times New Roman" panose="02020603050405020304" pitchFamily="18" charset="0"/>
              </a:rPr>
              <a:t>yahoo</a:t>
            </a:r>
            <a:r>
              <a:rPr kumimoji="0" lang="en-US" sz="4000" b="0"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.com</a:t>
            </a:r>
            <a:endPar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tab pos="0" algn="l"/>
              </a:tabLst>
              <a:defRPr/>
            </a:pPr>
            <a:endParaRPr kumimoji="0" lang="en-US" sz="1800" b="0" i="0" u="none" strike="noStrike" kern="1200" cap="none" spc="0" normalizeH="0" baseline="0" noProof="0" dirty="0">
              <a:ln>
                <a:noFill/>
              </a:ln>
              <a:solidFill>
                <a:srgbClr val="000000"/>
              </a:solidFill>
              <a:effectLst/>
              <a:uLnTx/>
              <a:uFillTx/>
              <a:latin typeface="Arial"/>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tab pos="0" algn="l"/>
              </a:tabLst>
              <a:defRPr/>
            </a:pPr>
            <a:r>
              <a:rPr kumimoji="0" lang="en-US" sz="3200" b="1" i="1" u="none" strike="noStrike" kern="1200" cap="none" spc="0" normalizeH="0" baseline="0" noProof="0" dirty="0">
                <a:ln>
                  <a:noFill/>
                </a:ln>
                <a:solidFill>
                  <a:srgbClr val="000000"/>
                </a:solidFill>
                <a:effectLst/>
                <a:uLnTx/>
                <a:uFillTx/>
                <a:latin typeface="Times New Roman"/>
                <a:ea typeface="+mj-ea"/>
                <a:cs typeface="+mj-cs"/>
              </a:rPr>
              <a:t>Phone/WhatsApp: </a:t>
            </a:r>
            <a:endParaRPr kumimoji="0" lang="en-US" sz="3200" b="0" i="0" u="none" strike="noStrike" kern="1200" cap="none" spc="0" normalizeH="0" baseline="0" noProof="0" dirty="0">
              <a:ln>
                <a:noFill/>
              </a:ln>
              <a:solidFill>
                <a:srgbClr val="000000"/>
              </a:solidFill>
              <a:effectLst/>
              <a:uLnTx/>
              <a:uFillTx/>
              <a:latin typeface="Arial"/>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tab pos="0" algn="l"/>
              </a:tabLst>
              <a:defRPr/>
            </a:pPr>
            <a:r>
              <a:rPr kumimoji="0" lang="en-US" sz="3200" b="0"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+1 (123) 456-6789</a:t>
            </a:r>
            <a:endParaRPr kumimoji="0" lang="en-US" sz="3200" b="0" i="0" u="none" strike="noStrike" kern="1200" cap="none" spc="0" normalizeH="0" baseline="0" noProof="0" dirty="0">
              <a:ln>
                <a:noFill/>
              </a:ln>
              <a:solidFill>
                <a:srgbClr val="000000"/>
              </a:solidFill>
              <a:effectLst/>
              <a:uLnTx/>
              <a:uFillTx/>
              <a:latin typeface="Arial"/>
              <a:ea typeface="+mj-ea"/>
              <a:cs typeface="+mj-cs"/>
            </a:endParaRPr>
          </a:p>
          <a:p>
            <a:pPr marL="0" marR="0" lvl="0" indent="0" algn="ctr" defTabSz="914400" rtl="0" eaLnBrk="1" fontAlgn="auto" latinLnBrk="0" hangingPunct="1">
              <a:lnSpc>
                <a:spcPct val="90000"/>
              </a:lnSpc>
              <a:spcBef>
                <a:spcPts val="1001"/>
              </a:spcBef>
              <a:spcAft>
                <a:spcPts val="0"/>
              </a:spcAft>
              <a:buClrTx/>
              <a:buSzTx/>
              <a:buFontTx/>
              <a:buNone/>
              <a:tabLst>
                <a:tab pos="0" algn="l"/>
              </a:tabLst>
              <a:defRPr/>
            </a:pPr>
            <a:endParaRPr kumimoji="0" lang="en-US" sz="2400" b="0" i="0" u="none" strike="noStrike" kern="1200" cap="none" spc="0" normalizeH="0" baseline="0" noProof="0" dirty="0">
              <a:ln>
                <a:noFill/>
              </a:ln>
              <a:solidFill>
                <a:srgbClr val="000000"/>
              </a:solidFill>
              <a:effectLst/>
              <a:uLnTx/>
              <a:uFillTx/>
              <a:latin typeface="Arial"/>
              <a:ea typeface="+mj-ea"/>
              <a:cs typeface="+mj-cs"/>
            </a:endParaRPr>
          </a:p>
        </p:txBody>
      </p:sp>
      <p:sp>
        <p:nvSpPr>
          <p:cNvPr id="4" name="TextBox 4">
            <a:extLst>
              <a:ext uri="{FF2B5EF4-FFF2-40B4-BE49-F238E27FC236}">
                <a16:creationId xmlns:a16="http://schemas.microsoft.com/office/drawing/2014/main" id="{72DE642B-BEA5-125F-FC4C-F982CCAAF78D}"/>
              </a:ext>
            </a:extLst>
          </p:cNvPr>
          <p:cNvSpPr/>
          <p:nvPr/>
        </p:nvSpPr>
        <p:spPr>
          <a:xfrm>
            <a:off x="1523880" y="842615"/>
            <a:ext cx="9143640" cy="521766"/>
          </a:xfrm>
          <a:prstGeom prst="rect">
            <a:avLst/>
          </a:prstGeom>
          <a:noFill/>
          <a:ln w="0">
            <a:noFill/>
          </a:ln>
          <a:effectLst/>
        </p:spPr>
        <p:txBody>
          <a:bodyPr lIns="90000" tIns="45000" rIns="90000" bIns="45000" anchor="t">
            <a:spAutoFit/>
          </a:bodyPr>
          <a:lstStyle/>
          <a:p>
            <a:pPr marL="0" marR="0" lvl="0" indent="0" algn="ctr" defTabSz="914400" eaLnBrk="1" fontAlgn="auto" latinLnBrk="0" hangingPunct="1">
              <a:lnSpc>
                <a:spcPct val="100000"/>
              </a:lnSpc>
              <a:spcBef>
                <a:spcPts val="0"/>
              </a:spcBef>
              <a:spcAft>
                <a:spcPts val="0"/>
              </a:spcAft>
              <a:buClrTx/>
              <a:buSzTx/>
              <a:buFontTx/>
              <a:buNone/>
              <a:tabLst>
                <a:tab pos="0" algn="l"/>
              </a:tabLst>
              <a:defRPr/>
            </a:pPr>
            <a:r>
              <a:rPr kumimoji="0" lang="en-US" sz="2800" b="1" i="0" u="none" strike="noStrike" kern="0" cap="none" spc="0" normalizeH="0" baseline="0" noProof="0" dirty="0">
                <a:ln>
                  <a:noFill/>
                </a:ln>
                <a:solidFill>
                  <a:srgbClr val="000000"/>
                </a:solidFill>
                <a:effectLst/>
                <a:uLnTx/>
                <a:uFillTx/>
                <a:latin typeface="Times New Roman"/>
                <a:ea typeface="+mn-ea"/>
                <a:cs typeface="+mn-cs"/>
              </a:rPr>
              <a:t>2025</a:t>
            </a:r>
            <a:endParaRPr kumimoji="0" lang="en-US" sz="2800" b="0" i="0" u="none" strike="noStrike" kern="0" cap="none" spc="0" normalizeH="0" baseline="0" noProof="0" dirty="0">
              <a:ln>
                <a:noFill/>
              </a:ln>
              <a:solidFill>
                <a:srgbClr val="000000"/>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1A2CE7BD-1DB2-5AA1-C283-2084F11A27C3}"/>
              </a:ext>
            </a:extLst>
          </p:cNvPr>
          <p:cNvSpPr>
            <a:spLocks noGrp="1"/>
          </p:cNvSpPr>
          <p:nvPr>
            <p:ph type="sldNum" sz="quarter" idx="12"/>
          </p:nvPr>
        </p:nvSpPr>
        <p:spPr/>
        <p:txBody>
          <a:bodyPr/>
          <a:lstStyle/>
          <a:p>
            <a:fld id="{30847375-1AC6-4289-AC6E-F0796FEDF975}" type="slidenum">
              <a:rPr lang="es-CO" smtClean="0"/>
              <a:t>1</a:t>
            </a:fld>
            <a:endParaRPr lang="es-CO"/>
          </a:p>
        </p:txBody>
      </p:sp>
      <p:sp>
        <p:nvSpPr>
          <p:cNvPr id="7" name="Slide Number Placeholder 1">
            <a:extLst>
              <a:ext uri="{FF2B5EF4-FFF2-40B4-BE49-F238E27FC236}">
                <a16:creationId xmlns:a16="http://schemas.microsoft.com/office/drawing/2014/main" id="{CC0445DA-D2F9-6BD8-0B5E-D4ECC59197BF}"/>
              </a:ext>
            </a:extLst>
          </p:cNvPr>
          <p:cNvSpPr txBox="1">
            <a:spLocks/>
          </p:cNvSpPr>
          <p:nvPr/>
        </p:nvSpPr>
        <p:spPr>
          <a:xfrm>
            <a:off x="4724280" y="6370515"/>
            <a:ext cx="2742840" cy="364680"/>
          </a:xfrm>
          <a:prstGeom prst="rect">
            <a:avLst/>
          </a:prstGeom>
          <a:noFill/>
          <a:ln w="0">
            <a:noFill/>
          </a:ln>
        </p:spPr>
        <p:txBody>
          <a:bodyPr lIns="91440" tIns="45720" rIns="91440" bIns="45720" anchor="ctr">
            <a:noAutofit/>
          </a:bodyPr>
          <a:lstStyle>
            <a:defPPr>
              <a:defRPr lang="en-US"/>
            </a:defPPr>
            <a:lvl1pPr marL="0" indent="0" algn="r" defTabSz="914400" rtl="0" eaLnBrk="1" latinLnBrk="0" hangingPunct="1">
              <a:lnSpc>
                <a:spcPct val="100000"/>
              </a:lnSpc>
              <a:buNone/>
              <a:defRPr lang="es-US" sz="1200" b="0" u="none" strike="noStrike" kern="1200">
                <a:solidFill>
                  <a:schemeClr val="dk1">
                    <a:tint val="75000"/>
                  </a:schemeClr>
                </a:solidFill>
                <a:effectLst/>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964C358-207F-4514-BFCC-964961E6D0AA}" type="slidenum">
              <a:rPr kumimoji="0" lang="en-US" b="0" i="0" u="none" strike="noStrike" kern="1200" cap="none" spc="0" normalizeH="0" baseline="0" noProof="0" smtClean="0">
                <a:ln>
                  <a:noFill/>
                </a:ln>
                <a:solidFill>
                  <a:schemeClr val="tx1"/>
                </a:solidFill>
                <a:effectLst/>
                <a:uLnTx/>
                <a:uFillTx/>
                <a:latin typeface="Times Extra" pitchFamily="50" charset="0"/>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b="0" i="0" u="none" strike="noStrike" kern="1200" cap="none" spc="0" normalizeH="0" baseline="0" noProof="0" dirty="0">
              <a:ln>
                <a:noFill/>
              </a:ln>
              <a:solidFill>
                <a:schemeClr val="tx1"/>
              </a:solidFill>
              <a:effectLst/>
              <a:uLnTx/>
              <a:uFillTx/>
              <a:latin typeface="Times Extra" pitchFamily="50" charset="0"/>
            </a:endParaRPr>
          </a:p>
        </p:txBody>
      </p:sp>
    </p:spTree>
    <p:extLst>
      <p:ext uri="{BB962C8B-B14F-4D97-AF65-F5344CB8AC3E}">
        <p14:creationId xmlns:p14="http://schemas.microsoft.com/office/powerpoint/2010/main" val="3234490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F1AAC21-CDC8-E578-76AF-6FD837F9DF12}"/>
              </a:ext>
            </a:extLst>
          </p:cNvPr>
          <p:cNvGraphicFramePr/>
          <p:nvPr>
            <p:extLst>
              <p:ext uri="{D42A27DB-BD31-4B8C-83A1-F6EECF244321}">
                <p14:modId xmlns:p14="http://schemas.microsoft.com/office/powerpoint/2010/main" val="1535159194"/>
              </p:ext>
            </p:extLst>
          </p:nvPr>
        </p:nvGraphicFramePr>
        <p:xfrm>
          <a:off x="1785254" y="880530"/>
          <a:ext cx="8621488" cy="365760"/>
        </p:xfrm>
        <a:graphic>
          <a:graphicData uri="http://schemas.openxmlformats.org/drawingml/2006/table">
            <a:tbl>
              <a:tblPr/>
              <a:tblGrid>
                <a:gridCol w="2155372">
                  <a:extLst>
                    <a:ext uri="{9D8B030D-6E8A-4147-A177-3AD203B41FA5}">
                      <a16:colId xmlns:a16="http://schemas.microsoft.com/office/drawing/2014/main" val="20000"/>
                    </a:ext>
                  </a:extLst>
                </a:gridCol>
                <a:gridCol w="2155372">
                  <a:extLst>
                    <a:ext uri="{9D8B030D-6E8A-4147-A177-3AD203B41FA5}">
                      <a16:colId xmlns:a16="http://schemas.microsoft.com/office/drawing/2014/main" val="20001"/>
                    </a:ext>
                  </a:extLst>
                </a:gridCol>
                <a:gridCol w="2155372">
                  <a:extLst>
                    <a:ext uri="{9D8B030D-6E8A-4147-A177-3AD203B41FA5}">
                      <a16:colId xmlns:a16="http://schemas.microsoft.com/office/drawing/2014/main" val="20002"/>
                    </a:ext>
                  </a:extLst>
                </a:gridCol>
                <a:gridCol w="2155372">
                  <a:extLst>
                    <a:ext uri="{9D8B030D-6E8A-4147-A177-3AD203B41FA5}">
                      <a16:colId xmlns:a16="http://schemas.microsoft.com/office/drawing/2014/main" val="20003"/>
                    </a:ext>
                  </a:extLst>
                </a:gridCol>
              </a:tblGrid>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bg1"/>
                          </a:solidFill>
                          <a:effectLst/>
                          <a:uFillTx/>
                          <a:latin typeface="Times New Roman"/>
                        </a:rPr>
                        <a:t>#</a:t>
                      </a:r>
                      <a:endParaRPr lang="en-US" sz="1800" b="0" u="none" strike="noStrike" dirty="0">
                        <a:solidFill>
                          <a:schemeClr val="bg1"/>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a:solidFill>
                            <a:schemeClr val="bg1"/>
                          </a:solidFill>
                          <a:effectLst/>
                          <a:uFillTx/>
                          <a:latin typeface="Times New Roman"/>
                        </a:rPr>
                        <a:t>Category</a:t>
                      </a:r>
                      <a:endParaRPr lang="en-US" sz="1800" b="0" u="none" strike="noStrike">
                        <a:solidFill>
                          <a:schemeClr val="bg1"/>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a:solidFill>
                            <a:schemeClr val="bg1"/>
                          </a:solidFill>
                          <a:effectLst/>
                          <a:uFillTx/>
                          <a:latin typeface="Times New Roman"/>
                        </a:rPr>
                        <a:t>Description</a:t>
                      </a:r>
                      <a:endParaRPr lang="en-US" sz="1800" b="0" u="none" strike="noStrike">
                        <a:solidFill>
                          <a:schemeClr val="bg1"/>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bg1"/>
                          </a:solidFill>
                          <a:effectLst/>
                          <a:uFillTx/>
                          <a:latin typeface="Times New Roman"/>
                        </a:rPr>
                        <a:t>Image</a:t>
                      </a:r>
                      <a:endParaRPr lang="en-US" sz="1800" b="0" u="none" strike="noStrike" dirty="0">
                        <a:solidFill>
                          <a:schemeClr val="bg1"/>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B96D626D-85D9-543E-2857-802D8B416A76}"/>
              </a:ext>
            </a:extLst>
          </p:cNvPr>
          <p:cNvGraphicFramePr/>
          <p:nvPr>
            <p:extLst>
              <p:ext uri="{D42A27DB-BD31-4B8C-83A1-F6EECF244321}">
                <p14:modId xmlns:p14="http://schemas.microsoft.com/office/powerpoint/2010/main" val="1212553548"/>
              </p:ext>
            </p:extLst>
          </p:nvPr>
        </p:nvGraphicFramePr>
        <p:xfrm>
          <a:off x="1161143" y="1382730"/>
          <a:ext cx="9884228" cy="640080"/>
        </p:xfrm>
        <a:graphic>
          <a:graphicData uri="http://schemas.openxmlformats.org/drawingml/2006/table">
            <a:tbl>
              <a:tblPr/>
              <a:tblGrid>
                <a:gridCol w="2471057">
                  <a:extLst>
                    <a:ext uri="{9D8B030D-6E8A-4147-A177-3AD203B41FA5}">
                      <a16:colId xmlns:a16="http://schemas.microsoft.com/office/drawing/2014/main" val="20000"/>
                    </a:ext>
                  </a:extLst>
                </a:gridCol>
                <a:gridCol w="2471057">
                  <a:extLst>
                    <a:ext uri="{9D8B030D-6E8A-4147-A177-3AD203B41FA5}">
                      <a16:colId xmlns:a16="http://schemas.microsoft.com/office/drawing/2014/main" val="20001"/>
                    </a:ext>
                  </a:extLst>
                </a:gridCol>
                <a:gridCol w="2471057">
                  <a:extLst>
                    <a:ext uri="{9D8B030D-6E8A-4147-A177-3AD203B41FA5}">
                      <a16:colId xmlns:a16="http://schemas.microsoft.com/office/drawing/2014/main" val="20002"/>
                    </a:ext>
                  </a:extLst>
                </a:gridCol>
                <a:gridCol w="2471057">
                  <a:extLst>
                    <a:ext uri="{9D8B030D-6E8A-4147-A177-3AD203B41FA5}">
                      <a16:colId xmlns:a16="http://schemas.microsoft.com/office/drawing/2014/main" val="20003"/>
                    </a:ext>
                  </a:extLst>
                </a:gridCol>
              </a:tblGrid>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dk1"/>
                          </a:solidFill>
                          <a:effectLst/>
                          <a:uFillTx/>
                          <a:latin typeface="Times New Roman"/>
                        </a:rPr>
                        <a:t>2</a:t>
                      </a:r>
                      <a:endParaRPr lang="en-US" sz="1800" b="0" u="none" strike="noStrike" dirty="0">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a:solidFill>
                            <a:schemeClr val="dk1"/>
                          </a:solidFill>
                          <a:effectLst/>
                          <a:uFillTx/>
                          <a:latin typeface="Times New Roman"/>
                        </a:rPr>
                        <a:t>Tattoo – Realism Portrait</a:t>
                      </a:r>
                      <a:endParaRPr lang="en-US" sz="18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a:solidFill>
                            <a:schemeClr val="dk1"/>
                          </a:solidFill>
                          <a:effectLst/>
                          <a:uFillTx/>
                          <a:latin typeface="Times New Roman"/>
                        </a:rPr>
                        <a:t>B/W portrait – shading control</a:t>
                      </a:r>
                      <a:endParaRPr lang="en-US" sz="18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dk1"/>
                          </a:solidFill>
                          <a:effectLst/>
                          <a:uFillTx/>
                          <a:latin typeface="Times New Roman"/>
                        </a:rPr>
                        <a:t>📸 Image 2</a:t>
                      </a:r>
                      <a:endParaRPr lang="en-US" sz="1800" b="0" u="none" strike="noStrike" dirty="0">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bl>
          </a:graphicData>
        </a:graphic>
      </p:graphicFrame>
      <p:sp>
        <p:nvSpPr>
          <p:cNvPr id="5" name="Slide Number Placeholder 1">
            <a:extLst>
              <a:ext uri="{FF2B5EF4-FFF2-40B4-BE49-F238E27FC236}">
                <a16:creationId xmlns:a16="http://schemas.microsoft.com/office/drawing/2014/main" id="{19B8E5E7-E30F-DF9A-C899-9DF54C1CAC5C}"/>
              </a:ext>
            </a:extLst>
          </p:cNvPr>
          <p:cNvSpPr txBox="1">
            <a:spLocks/>
          </p:cNvSpPr>
          <p:nvPr/>
        </p:nvSpPr>
        <p:spPr>
          <a:xfrm>
            <a:off x="4731837" y="6357876"/>
            <a:ext cx="2742840" cy="364680"/>
          </a:xfrm>
          <a:prstGeom prst="rect">
            <a:avLst/>
          </a:prstGeom>
          <a:noFill/>
          <a:ln w="0">
            <a:noFill/>
          </a:ln>
        </p:spPr>
        <p:txBody>
          <a:bodyPr lIns="91440" tIns="45720" rIns="91440" bIns="45720" anchor="ctr">
            <a:noAutofit/>
          </a:bodyPr>
          <a:lstStyle>
            <a:defPPr>
              <a:defRPr lang="en-US"/>
            </a:defPPr>
            <a:lvl1pPr marL="0" indent="0" algn="r" defTabSz="914400" rtl="0" eaLnBrk="1" latinLnBrk="0" hangingPunct="1">
              <a:lnSpc>
                <a:spcPct val="100000"/>
              </a:lnSpc>
              <a:buNone/>
              <a:defRPr lang="es-US" sz="1200" b="0" u="none" strike="noStrike" kern="1200">
                <a:solidFill>
                  <a:schemeClr val="dk1">
                    <a:tint val="75000"/>
                  </a:schemeClr>
                </a:solidFill>
                <a:effectLst/>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964C358-207F-4514-BFCC-964961E6D0AA}" type="slidenum">
              <a:rPr kumimoji="0" lang="en-US" b="0" i="0" u="none" strike="noStrike" kern="1200" cap="none" spc="0" normalizeH="0" baseline="0" noProof="0" smtClean="0">
                <a:ln>
                  <a:noFill/>
                </a:ln>
                <a:solidFill>
                  <a:schemeClr val="tx1"/>
                </a:solidFill>
                <a:effectLst/>
                <a:uLnTx/>
                <a:uFillTx/>
                <a:latin typeface="Times Extra" pitchFamily="50"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b="0" i="0" u="none" strike="noStrike" kern="1200" cap="none" spc="0" normalizeH="0" baseline="0" noProof="0" dirty="0">
              <a:ln>
                <a:noFill/>
              </a:ln>
              <a:solidFill>
                <a:schemeClr val="tx1"/>
              </a:solidFill>
              <a:effectLst/>
              <a:uLnTx/>
              <a:uFillTx/>
              <a:latin typeface="Times Extra" pitchFamily="50" charset="0"/>
            </a:endParaRPr>
          </a:p>
        </p:txBody>
      </p:sp>
      <p:sp>
        <p:nvSpPr>
          <p:cNvPr id="9" name="Rectangle 1">
            <a:extLst>
              <a:ext uri="{FF2B5EF4-FFF2-40B4-BE49-F238E27FC236}">
                <a16:creationId xmlns:a16="http://schemas.microsoft.com/office/drawing/2014/main" id="{92B89483-D2ED-EDF7-61D3-95773F7FB117}"/>
              </a:ext>
            </a:extLst>
          </p:cNvPr>
          <p:cNvSpPr/>
          <p:nvPr/>
        </p:nvSpPr>
        <p:spPr>
          <a:xfrm>
            <a:off x="1699845" y="3577490"/>
            <a:ext cx="8792307" cy="338554"/>
          </a:xfrm>
          <a:prstGeom prst="rect">
            <a:avLst/>
          </a:prstGeom>
          <a:noFill/>
          <a:ln w="0">
            <a:solidFill>
              <a:schemeClr val="tx1">
                <a:lumMod val="75000"/>
                <a:lumOff val="25000"/>
              </a:schemeClr>
            </a:solidFill>
          </a:ln>
          <a:effectLst/>
        </p:spPr>
        <p:txBody>
          <a:bodyPr wrap="square" numCol="1" spc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tab pos="0" algn="l"/>
              </a:tabLst>
              <a:defRPr/>
            </a:pPr>
            <a:r>
              <a:rPr lang="en-US" sz="1600" b="1" kern="0" dirty="0">
                <a:solidFill>
                  <a:schemeClr val="tx1">
                    <a:lumMod val="75000"/>
                    <a:lumOff val="25000"/>
                  </a:schemeClr>
                </a:solidFill>
                <a:latin typeface="Times New Roman" panose="02020603050405020304" pitchFamily="18" charset="0"/>
                <a:cs typeface="Times New Roman" panose="02020603050405020304" pitchFamily="18" charset="0"/>
              </a:rPr>
              <a:t>YOU CAN ADD ONE OR MORE IMAGES ABOUT SAME WORK IN IS THIS SLIDE</a:t>
            </a:r>
            <a:endParaRPr kumimoji="0" lang="en-US" sz="1600" b="0" i="0"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9733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10BD624-FC60-DE43-3282-E088D6E08213}"/>
              </a:ext>
            </a:extLst>
          </p:cNvPr>
          <p:cNvGraphicFramePr/>
          <p:nvPr>
            <p:extLst>
              <p:ext uri="{D42A27DB-BD31-4B8C-83A1-F6EECF244321}">
                <p14:modId xmlns:p14="http://schemas.microsoft.com/office/powerpoint/2010/main" val="3066350588"/>
              </p:ext>
            </p:extLst>
          </p:nvPr>
        </p:nvGraphicFramePr>
        <p:xfrm>
          <a:off x="1785254" y="880530"/>
          <a:ext cx="8621492" cy="365760"/>
        </p:xfrm>
        <a:graphic>
          <a:graphicData uri="http://schemas.openxmlformats.org/drawingml/2006/table">
            <a:tbl>
              <a:tblPr/>
              <a:tblGrid>
                <a:gridCol w="2155373">
                  <a:extLst>
                    <a:ext uri="{9D8B030D-6E8A-4147-A177-3AD203B41FA5}">
                      <a16:colId xmlns:a16="http://schemas.microsoft.com/office/drawing/2014/main" val="20000"/>
                    </a:ext>
                  </a:extLst>
                </a:gridCol>
                <a:gridCol w="2155373">
                  <a:extLst>
                    <a:ext uri="{9D8B030D-6E8A-4147-A177-3AD203B41FA5}">
                      <a16:colId xmlns:a16="http://schemas.microsoft.com/office/drawing/2014/main" val="20001"/>
                    </a:ext>
                  </a:extLst>
                </a:gridCol>
                <a:gridCol w="2155373">
                  <a:extLst>
                    <a:ext uri="{9D8B030D-6E8A-4147-A177-3AD203B41FA5}">
                      <a16:colId xmlns:a16="http://schemas.microsoft.com/office/drawing/2014/main" val="20002"/>
                    </a:ext>
                  </a:extLst>
                </a:gridCol>
                <a:gridCol w="2155373">
                  <a:extLst>
                    <a:ext uri="{9D8B030D-6E8A-4147-A177-3AD203B41FA5}">
                      <a16:colId xmlns:a16="http://schemas.microsoft.com/office/drawing/2014/main" val="20003"/>
                    </a:ext>
                  </a:extLst>
                </a:gridCol>
              </a:tblGrid>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bg1"/>
                          </a:solidFill>
                          <a:effectLst/>
                          <a:uFillTx/>
                          <a:latin typeface="Times New Roman"/>
                        </a:rPr>
                        <a:t>#</a:t>
                      </a:r>
                      <a:endParaRPr lang="en-US" sz="1800" b="0" u="none" strike="noStrike" dirty="0">
                        <a:solidFill>
                          <a:schemeClr val="bg1"/>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a:solidFill>
                            <a:schemeClr val="bg1"/>
                          </a:solidFill>
                          <a:effectLst/>
                          <a:uFillTx/>
                          <a:latin typeface="Times New Roman"/>
                        </a:rPr>
                        <a:t>Category</a:t>
                      </a:r>
                      <a:endParaRPr lang="en-US" sz="1800" b="0" u="none" strike="noStrike">
                        <a:solidFill>
                          <a:schemeClr val="bg1"/>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a:solidFill>
                            <a:schemeClr val="bg1"/>
                          </a:solidFill>
                          <a:effectLst/>
                          <a:uFillTx/>
                          <a:latin typeface="Times New Roman"/>
                        </a:rPr>
                        <a:t>Description</a:t>
                      </a:r>
                      <a:endParaRPr lang="en-US" sz="1800" b="0" u="none" strike="noStrike">
                        <a:solidFill>
                          <a:schemeClr val="bg1"/>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bg1"/>
                          </a:solidFill>
                          <a:effectLst/>
                          <a:uFillTx/>
                          <a:latin typeface="Times New Roman"/>
                        </a:rPr>
                        <a:t>Image</a:t>
                      </a:r>
                      <a:endParaRPr lang="en-US" sz="1800" b="0" u="none" strike="noStrike" dirty="0">
                        <a:solidFill>
                          <a:schemeClr val="bg1"/>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3C09F4F-BA96-5BCF-8743-8A1EAF7FFF45}"/>
              </a:ext>
            </a:extLst>
          </p:cNvPr>
          <p:cNvGraphicFramePr/>
          <p:nvPr>
            <p:extLst>
              <p:ext uri="{D42A27DB-BD31-4B8C-83A1-F6EECF244321}">
                <p14:modId xmlns:p14="http://schemas.microsoft.com/office/powerpoint/2010/main" val="1074165347"/>
              </p:ext>
            </p:extLst>
          </p:nvPr>
        </p:nvGraphicFramePr>
        <p:xfrm>
          <a:off x="1117599" y="1382730"/>
          <a:ext cx="10014856" cy="640080"/>
        </p:xfrm>
        <a:graphic>
          <a:graphicData uri="http://schemas.openxmlformats.org/drawingml/2006/table">
            <a:tbl>
              <a:tblPr/>
              <a:tblGrid>
                <a:gridCol w="2503714">
                  <a:extLst>
                    <a:ext uri="{9D8B030D-6E8A-4147-A177-3AD203B41FA5}">
                      <a16:colId xmlns:a16="http://schemas.microsoft.com/office/drawing/2014/main" val="20000"/>
                    </a:ext>
                  </a:extLst>
                </a:gridCol>
                <a:gridCol w="2503714">
                  <a:extLst>
                    <a:ext uri="{9D8B030D-6E8A-4147-A177-3AD203B41FA5}">
                      <a16:colId xmlns:a16="http://schemas.microsoft.com/office/drawing/2014/main" val="20001"/>
                    </a:ext>
                  </a:extLst>
                </a:gridCol>
                <a:gridCol w="2503714">
                  <a:extLst>
                    <a:ext uri="{9D8B030D-6E8A-4147-A177-3AD203B41FA5}">
                      <a16:colId xmlns:a16="http://schemas.microsoft.com/office/drawing/2014/main" val="20002"/>
                    </a:ext>
                  </a:extLst>
                </a:gridCol>
                <a:gridCol w="2503714">
                  <a:extLst>
                    <a:ext uri="{9D8B030D-6E8A-4147-A177-3AD203B41FA5}">
                      <a16:colId xmlns:a16="http://schemas.microsoft.com/office/drawing/2014/main" val="20003"/>
                    </a:ext>
                  </a:extLst>
                </a:gridCol>
              </a:tblGrid>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dk1"/>
                          </a:solidFill>
                          <a:effectLst/>
                          <a:uFillTx/>
                          <a:latin typeface="Times New Roman"/>
                        </a:rPr>
                        <a:t>3</a:t>
                      </a:r>
                      <a:endParaRPr lang="en-US" sz="1800" b="0" u="none" strike="noStrike" dirty="0">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a:solidFill>
                            <a:schemeClr val="dk1"/>
                          </a:solidFill>
                          <a:effectLst/>
                          <a:uFillTx/>
                          <a:latin typeface="Times New Roman"/>
                        </a:rPr>
                        <a:t>Piercing – Helix Pair</a:t>
                      </a:r>
                      <a:endParaRPr lang="en-US" sz="18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a:solidFill>
                            <a:schemeClr val="dk1"/>
                          </a:solidFill>
                          <a:effectLst/>
                          <a:uFillTx/>
                          <a:latin typeface="Times New Roman"/>
                        </a:rPr>
                        <a:t>Double helix with gold studs</a:t>
                      </a:r>
                      <a:endParaRPr lang="en-US" sz="18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dk1"/>
                          </a:solidFill>
                          <a:effectLst/>
                          <a:uFillTx/>
                          <a:latin typeface="Times New Roman"/>
                        </a:rPr>
                        <a:t>📸 Image 3</a:t>
                      </a:r>
                      <a:endParaRPr lang="en-US" sz="1800" b="0" u="none" strike="noStrike" dirty="0">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bl>
          </a:graphicData>
        </a:graphic>
      </p:graphicFrame>
      <p:sp>
        <p:nvSpPr>
          <p:cNvPr id="5" name="Slide Number Placeholder 1">
            <a:extLst>
              <a:ext uri="{FF2B5EF4-FFF2-40B4-BE49-F238E27FC236}">
                <a16:creationId xmlns:a16="http://schemas.microsoft.com/office/drawing/2014/main" id="{4577FDF8-D0AA-93C0-35F7-C6CF394C0E2E}"/>
              </a:ext>
            </a:extLst>
          </p:cNvPr>
          <p:cNvSpPr txBox="1">
            <a:spLocks/>
          </p:cNvSpPr>
          <p:nvPr/>
        </p:nvSpPr>
        <p:spPr>
          <a:xfrm>
            <a:off x="4357794" y="6463384"/>
            <a:ext cx="2742840" cy="364680"/>
          </a:xfrm>
          <a:prstGeom prst="rect">
            <a:avLst/>
          </a:prstGeom>
          <a:noFill/>
          <a:ln w="0">
            <a:noFill/>
          </a:ln>
        </p:spPr>
        <p:txBody>
          <a:bodyPr lIns="91440" tIns="45720" rIns="91440" bIns="45720" anchor="ctr">
            <a:noAutofit/>
          </a:bodyPr>
          <a:lstStyle>
            <a:defPPr>
              <a:defRPr lang="en-US"/>
            </a:defPPr>
            <a:lvl1pPr marL="0" indent="0" algn="r" defTabSz="914400" rtl="0" eaLnBrk="1" latinLnBrk="0" hangingPunct="1">
              <a:lnSpc>
                <a:spcPct val="100000"/>
              </a:lnSpc>
              <a:buNone/>
              <a:defRPr lang="es-US" sz="1200" b="0" u="none" strike="noStrike" kern="1200">
                <a:solidFill>
                  <a:schemeClr val="dk1">
                    <a:tint val="75000"/>
                  </a:schemeClr>
                </a:solidFill>
                <a:effectLst/>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964C358-207F-4514-BFCC-964961E6D0AA}" type="slidenum">
              <a:rPr kumimoji="0" lang="en-US" b="0" i="0" u="none" strike="noStrike" kern="1200" cap="none" spc="0" normalizeH="0" baseline="0" noProof="0" smtClean="0">
                <a:ln>
                  <a:noFill/>
                </a:ln>
                <a:solidFill>
                  <a:schemeClr val="tx1"/>
                </a:solidFill>
                <a:effectLst/>
                <a:uLnTx/>
                <a:uFillTx/>
                <a:latin typeface="Times Extra" pitchFamily="50"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b="0" i="0" u="none" strike="noStrike" kern="1200" cap="none" spc="0" normalizeH="0" baseline="0" noProof="0" dirty="0">
              <a:ln>
                <a:noFill/>
              </a:ln>
              <a:solidFill>
                <a:schemeClr val="tx1"/>
              </a:solidFill>
              <a:effectLst/>
              <a:uLnTx/>
              <a:uFillTx/>
              <a:latin typeface="Times Extra" pitchFamily="50" charset="0"/>
            </a:endParaRPr>
          </a:p>
        </p:txBody>
      </p:sp>
      <p:sp>
        <p:nvSpPr>
          <p:cNvPr id="9" name="Rectangle 1">
            <a:extLst>
              <a:ext uri="{FF2B5EF4-FFF2-40B4-BE49-F238E27FC236}">
                <a16:creationId xmlns:a16="http://schemas.microsoft.com/office/drawing/2014/main" id="{92F50CCF-143E-EACD-A5DB-0500247DCC11}"/>
              </a:ext>
            </a:extLst>
          </p:cNvPr>
          <p:cNvSpPr/>
          <p:nvPr/>
        </p:nvSpPr>
        <p:spPr>
          <a:xfrm>
            <a:off x="1699845" y="3577490"/>
            <a:ext cx="8792307" cy="338554"/>
          </a:xfrm>
          <a:prstGeom prst="rect">
            <a:avLst/>
          </a:prstGeom>
          <a:noFill/>
          <a:ln w="0">
            <a:solidFill>
              <a:schemeClr val="tx1">
                <a:lumMod val="75000"/>
                <a:lumOff val="25000"/>
              </a:schemeClr>
            </a:solidFill>
          </a:ln>
          <a:effectLst/>
        </p:spPr>
        <p:txBody>
          <a:bodyPr wrap="square" numCol="1" spc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tab pos="0" algn="l"/>
              </a:tabLst>
              <a:defRPr/>
            </a:pPr>
            <a:r>
              <a:rPr lang="en-US" sz="1600" b="1" kern="0" dirty="0">
                <a:solidFill>
                  <a:schemeClr val="tx1">
                    <a:lumMod val="75000"/>
                    <a:lumOff val="25000"/>
                  </a:schemeClr>
                </a:solidFill>
                <a:latin typeface="Times New Roman" panose="02020603050405020304" pitchFamily="18" charset="0"/>
                <a:cs typeface="Times New Roman" panose="02020603050405020304" pitchFamily="18" charset="0"/>
              </a:rPr>
              <a:t>YOU CAN ADD ONE OR MORE IMAGES ABOUT SAME WORK IN IS THIS SLIDE</a:t>
            </a:r>
            <a:endParaRPr kumimoji="0" lang="en-US" sz="1600" b="0" i="0"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4491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19180B1-D6FA-493A-6698-E95879F22AB5}"/>
              </a:ext>
            </a:extLst>
          </p:cNvPr>
          <p:cNvGraphicFramePr/>
          <p:nvPr>
            <p:extLst>
              <p:ext uri="{D42A27DB-BD31-4B8C-83A1-F6EECF244321}">
                <p14:modId xmlns:p14="http://schemas.microsoft.com/office/powerpoint/2010/main" val="3204310289"/>
              </p:ext>
            </p:extLst>
          </p:nvPr>
        </p:nvGraphicFramePr>
        <p:xfrm>
          <a:off x="1785254" y="892253"/>
          <a:ext cx="8621488" cy="365760"/>
        </p:xfrm>
        <a:graphic>
          <a:graphicData uri="http://schemas.openxmlformats.org/drawingml/2006/table">
            <a:tbl>
              <a:tblPr/>
              <a:tblGrid>
                <a:gridCol w="2155372">
                  <a:extLst>
                    <a:ext uri="{9D8B030D-6E8A-4147-A177-3AD203B41FA5}">
                      <a16:colId xmlns:a16="http://schemas.microsoft.com/office/drawing/2014/main" val="20000"/>
                    </a:ext>
                  </a:extLst>
                </a:gridCol>
                <a:gridCol w="2155372">
                  <a:extLst>
                    <a:ext uri="{9D8B030D-6E8A-4147-A177-3AD203B41FA5}">
                      <a16:colId xmlns:a16="http://schemas.microsoft.com/office/drawing/2014/main" val="20001"/>
                    </a:ext>
                  </a:extLst>
                </a:gridCol>
                <a:gridCol w="2155372">
                  <a:extLst>
                    <a:ext uri="{9D8B030D-6E8A-4147-A177-3AD203B41FA5}">
                      <a16:colId xmlns:a16="http://schemas.microsoft.com/office/drawing/2014/main" val="20002"/>
                    </a:ext>
                  </a:extLst>
                </a:gridCol>
                <a:gridCol w="2155372">
                  <a:extLst>
                    <a:ext uri="{9D8B030D-6E8A-4147-A177-3AD203B41FA5}">
                      <a16:colId xmlns:a16="http://schemas.microsoft.com/office/drawing/2014/main" val="20003"/>
                    </a:ext>
                  </a:extLst>
                </a:gridCol>
              </a:tblGrid>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bg1"/>
                          </a:solidFill>
                          <a:effectLst/>
                          <a:uFillTx/>
                          <a:latin typeface="Times New Roman"/>
                        </a:rPr>
                        <a:t>#</a:t>
                      </a:r>
                      <a:endParaRPr lang="en-US" sz="1800" b="0" u="none" strike="noStrike" dirty="0">
                        <a:solidFill>
                          <a:schemeClr val="bg1"/>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bg1"/>
                          </a:solidFill>
                          <a:effectLst/>
                          <a:uFillTx/>
                          <a:latin typeface="Times New Roman"/>
                        </a:rPr>
                        <a:t>Category</a:t>
                      </a:r>
                      <a:endParaRPr lang="en-US" sz="1800" b="0" u="none" strike="noStrike" dirty="0">
                        <a:solidFill>
                          <a:schemeClr val="bg1"/>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a:solidFill>
                            <a:schemeClr val="bg1"/>
                          </a:solidFill>
                          <a:effectLst/>
                          <a:uFillTx/>
                          <a:latin typeface="Times New Roman"/>
                        </a:rPr>
                        <a:t>Description</a:t>
                      </a:r>
                      <a:endParaRPr lang="en-US" sz="1800" b="0" u="none" strike="noStrike">
                        <a:solidFill>
                          <a:schemeClr val="bg1"/>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bg1"/>
                          </a:solidFill>
                          <a:effectLst/>
                          <a:uFillTx/>
                          <a:latin typeface="Times New Roman"/>
                        </a:rPr>
                        <a:t>Image</a:t>
                      </a:r>
                      <a:endParaRPr lang="en-US" sz="1800" b="0" u="none" strike="noStrike" dirty="0">
                        <a:solidFill>
                          <a:schemeClr val="bg1"/>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A1419CA3-F7B4-E22B-6C58-6E27AC611A69}"/>
              </a:ext>
            </a:extLst>
          </p:cNvPr>
          <p:cNvGraphicFramePr/>
          <p:nvPr>
            <p:extLst>
              <p:ext uri="{D42A27DB-BD31-4B8C-83A1-F6EECF244321}">
                <p14:modId xmlns:p14="http://schemas.microsoft.com/office/powerpoint/2010/main" val="4267981394"/>
              </p:ext>
            </p:extLst>
          </p:nvPr>
        </p:nvGraphicFramePr>
        <p:xfrm>
          <a:off x="1074057" y="1394453"/>
          <a:ext cx="10087432" cy="640080"/>
        </p:xfrm>
        <a:graphic>
          <a:graphicData uri="http://schemas.openxmlformats.org/drawingml/2006/table">
            <a:tbl>
              <a:tblPr/>
              <a:tblGrid>
                <a:gridCol w="2521858">
                  <a:extLst>
                    <a:ext uri="{9D8B030D-6E8A-4147-A177-3AD203B41FA5}">
                      <a16:colId xmlns:a16="http://schemas.microsoft.com/office/drawing/2014/main" val="20000"/>
                    </a:ext>
                  </a:extLst>
                </a:gridCol>
                <a:gridCol w="2521858">
                  <a:extLst>
                    <a:ext uri="{9D8B030D-6E8A-4147-A177-3AD203B41FA5}">
                      <a16:colId xmlns:a16="http://schemas.microsoft.com/office/drawing/2014/main" val="20001"/>
                    </a:ext>
                  </a:extLst>
                </a:gridCol>
                <a:gridCol w="2521858">
                  <a:extLst>
                    <a:ext uri="{9D8B030D-6E8A-4147-A177-3AD203B41FA5}">
                      <a16:colId xmlns:a16="http://schemas.microsoft.com/office/drawing/2014/main" val="20002"/>
                    </a:ext>
                  </a:extLst>
                </a:gridCol>
                <a:gridCol w="2521858">
                  <a:extLst>
                    <a:ext uri="{9D8B030D-6E8A-4147-A177-3AD203B41FA5}">
                      <a16:colId xmlns:a16="http://schemas.microsoft.com/office/drawing/2014/main" val="20003"/>
                    </a:ext>
                  </a:extLst>
                </a:gridCol>
              </a:tblGrid>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dk1"/>
                          </a:solidFill>
                          <a:effectLst/>
                          <a:uFillTx/>
                          <a:latin typeface="Times New Roman"/>
                        </a:rPr>
                        <a:t>4</a:t>
                      </a:r>
                      <a:endParaRPr lang="en-US" sz="1800" b="0" u="none" strike="noStrike" dirty="0">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dk1"/>
                          </a:solidFill>
                          <a:effectLst/>
                          <a:uFillTx/>
                          <a:latin typeface="Times New Roman"/>
                        </a:rPr>
                        <a:t>Tattoo – Geometric Chest Piece</a:t>
                      </a:r>
                      <a:endParaRPr lang="en-US" sz="1800" b="0" u="none" strike="noStrike" dirty="0">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a:solidFill>
                            <a:schemeClr val="dk1"/>
                          </a:solidFill>
                          <a:effectLst/>
                          <a:uFillTx/>
                          <a:latin typeface="Times New Roman"/>
                        </a:rPr>
                        <a:t>Mandala balance composition</a:t>
                      </a:r>
                      <a:endParaRPr lang="en-US" sz="18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dk1"/>
                          </a:solidFill>
                          <a:effectLst/>
                          <a:uFillTx/>
                          <a:latin typeface="Times New Roman"/>
                        </a:rPr>
                        <a:t>📸 Image 4</a:t>
                      </a:r>
                      <a:endParaRPr lang="en-US" sz="1800" b="0" u="none" strike="noStrike" dirty="0">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bl>
          </a:graphicData>
        </a:graphic>
      </p:graphicFrame>
      <p:sp>
        <p:nvSpPr>
          <p:cNvPr id="5" name="Slide Number Placeholder 1">
            <a:extLst>
              <a:ext uri="{FF2B5EF4-FFF2-40B4-BE49-F238E27FC236}">
                <a16:creationId xmlns:a16="http://schemas.microsoft.com/office/drawing/2014/main" id="{E36DD908-5D81-B303-2993-F118550D9FAC}"/>
              </a:ext>
            </a:extLst>
          </p:cNvPr>
          <p:cNvSpPr txBox="1">
            <a:spLocks/>
          </p:cNvSpPr>
          <p:nvPr/>
        </p:nvSpPr>
        <p:spPr>
          <a:xfrm>
            <a:off x="4357794" y="6463384"/>
            <a:ext cx="2742840" cy="364680"/>
          </a:xfrm>
          <a:prstGeom prst="rect">
            <a:avLst/>
          </a:prstGeom>
          <a:noFill/>
          <a:ln w="0">
            <a:noFill/>
          </a:ln>
        </p:spPr>
        <p:txBody>
          <a:bodyPr lIns="91440" tIns="45720" rIns="91440" bIns="45720" anchor="ctr">
            <a:noAutofit/>
          </a:bodyPr>
          <a:lstStyle>
            <a:defPPr>
              <a:defRPr lang="en-US"/>
            </a:defPPr>
            <a:lvl1pPr marL="0" indent="0" algn="r" defTabSz="914400" rtl="0" eaLnBrk="1" latinLnBrk="0" hangingPunct="1">
              <a:lnSpc>
                <a:spcPct val="100000"/>
              </a:lnSpc>
              <a:buNone/>
              <a:defRPr lang="es-US" sz="1200" b="0" u="none" strike="noStrike" kern="1200">
                <a:solidFill>
                  <a:schemeClr val="dk1">
                    <a:tint val="75000"/>
                  </a:schemeClr>
                </a:solidFill>
                <a:effectLst/>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964C358-207F-4514-BFCC-964961E6D0AA}" type="slidenum">
              <a:rPr kumimoji="0" lang="en-US" b="0" i="0" u="none" strike="noStrike" kern="1200" cap="none" spc="0" normalizeH="0" baseline="0" noProof="0" smtClean="0">
                <a:ln>
                  <a:noFill/>
                </a:ln>
                <a:solidFill>
                  <a:schemeClr val="tx1"/>
                </a:solidFill>
                <a:effectLst/>
                <a:uLnTx/>
                <a:uFillTx/>
                <a:latin typeface="Times Extra" pitchFamily="50"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b="0" i="0" u="none" strike="noStrike" kern="1200" cap="none" spc="0" normalizeH="0" baseline="0" noProof="0" dirty="0">
              <a:ln>
                <a:noFill/>
              </a:ln>
              <a:solidFill>
                <a:schemeClr val="tx1"/>
              </a:solidFill>
              <a:effectLst/>
              <a:uLnTx/>
              <a:uFillTx/>
              <a:latin typeface="Times Extra" pitchFamily="50" charset="0"/>
            </a:endParaRPr>
          </a:p>
        </p:txBody>
      </p:sp>
      <p:sp>
        <p:nvSpPr>
          <p:cNvPr id="9" name="Rectangle 1">
            <a:extLst>
              <a:ext uri="{FF2B5EF4-FFF2-40B4-BE49-F238E27FC236}">
                <a16:creationId xmlns:a16="http://schemas.microsoft.com/office/drawing/2014/main" id="{F9A78805-CBF4-75E9-2D70-114407C02801}"/>
              </a:ext>
            </a:extLst>
          </p:cNvPr>
          <p:cNvSpPr/>
          <p:nvPr/>
        </p:nvSpPr>
        <p:spPr>
          <a:xfrm>
            <a:off x="1699845" y="3577490"/>
            <a:ext cx="8792307" cy="338554"/>
          </a:xfrm>
          <a:prstGeom prst="rect">
            <a:avLst/>
          </a:prstGeom>
          <a:noFill/>
          <a:ln w="0">
            <a:solidFill>
              <a:schemeClr val="tx1">
                <a:lumMod val="75000"/>
                <a:lumOff val="25000"/>
              </a:schemeClr>
            </a:solidFill>
          </a:ln>
          <a:effectLst/>
        </p:spPr>
        <p:txBody>
          <a:bodyPr wrap="square" numCol="1" spc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tab pos="0" algn="l"/>
              </a:tabLst>
              <a:defRPr/>
            </a:pPr>
            <a:r>
              <a:rPr lang="en-US" sz="1600" b="1" kern="0" dirty="0">
                <a:solidFill>
                  <a:schemeClr val="tx1">
                    <a:lumMod val="75000"/>
                    <a:lumOff val="25000"/>
                  </a:schemeClr>
                </a:solidFill>
                <a:latin typeface="Times New Roman" panose="02020603050405020304" pitchFamily="18" charset="0"/>
                <a:cs typeface="Times New Roman" panose="02020603050405020304" pitchFamily="18" charset="0"/>
              </a:rPr>
              <a:t>YOU CAN ADD ONE OR MORE IMAGES ABOUT SAME WORK IN IS THIS SLIDE</a:t>
            </a:r>
            <a:endParaRPr kumimoji="0" lang="en-US" sz="1600" b="0" i="0"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4244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1660275-3035-BE8E-CA31-4A8661E62807}"/>
              </a:ext>
            </a:extLst>
          </p:cNvPr>
          <p:cNvGraphicFramePr/>
          <p:nvPr>
            <p:extLst>
              <p:ext uri="{D42A27DB-BD31-4B8C-83A1-F6EECF244321}">
                <p14:modId xmlns:p14="http://schemas.microsoft.com/office/powerpoint/2010/main" val="2059156829"/>
              </p:ext>
            </p:extLst>
          </p:nvPr>
        </p:nvGraphicFramePr>
        <p:xfrm>
          <a:off x="1785254" y="892253"/>
          <a:ext cx="8621488" cy="365760"/>
        </p:xfrm>
        <a:graphic>
          <a:graphicData uri="http://schemas.openxmlformats.org/drawingml/2006/table">
            <a:tbl>
              <a:tblPr/>
              <a:tblGrid>
                <a:gridCol w="2155372">
                  <a:extLst>
                    <a:ext uri="{9D8B030D-6E8A-4147-A177-3AD203B41FA5}">
                      <a16:colId xmlns:a16="http://schemas.microsoft.com/office/drawing/2014/main" val="20000"/>
                    </a:ext>
                  </a:extLst>
                </a:gridCol>
                <a:gridCol w="2155372">
                  <a:extLst>
                    <a:ext uri="{9D8B030D-6E8A-4147-A177-3AD203B41FA5}">
                      <a16:colId xmlns:a16="http://schemas.microsoft.com/office/drawing/2014/main" val="20001"/>
                    </a:ext>
                  </a:extLst>
                </a:gridCol>
                <a:gridCol w="2155372">
                  <a:extLst>
                    <a:ext uri="{9D8B030D-6E8A-4147-A177-3AD203B41FA5}">
                      <a16:colId xmlns:a16="http://schemas.microsoft.com/office/drawing/2014/main" val="20002"/>
                    </a:ext>
                  </a:extLst>
                </a:gridCol>
                <a:gridCol w="2155372">
                  <a:extLst>
                    <a:ext uri="{9D8B030D-6E8A-4147-A177-3AD203B41FA5}">
                      <a16:colId xmlns:a16="http://schemas.microsoft.com/office/drawing/2014/main" val="20003"/>
                    </a:ext>
                  </a:extLst>
                </a:gridCol>
              </a:tblGrid>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bg1"/>
                          </a:solidFill>
                          <a:effectLst/>
                          <a:uFillTx/>
                          <a:latin typeface="Times New Roman"/>
                        </a:rPr>
                        <a:t>#</a:t>
                      </a:r>
                      <a:endParaRPr lang="en-US" sz="1800" b="0" u="none" strike="noStrike" dirty="0">
                        <a:solidFill>
                          <a:schemeClr val="bg1"/>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a:solidFill>
                            <a:schemeClr val="bg1"/>
                          </a:solidFill>
                          <a:effectLst/>
                          <a:uFillTx/>
                          <a:latin typeface="Times New Roman"/>
                        </a:rPr>
                        <a:t>Category</a:t>
                      </a:r>
                      <a:endParaRPr lang="en-US" sz="1800" b="0" u="none" strike="noStrike">
                        <a:solidFill>
                          <a:schemeClr val="bg1"/>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a:solidFill>
                            <a:schemeClr val="bg1"/>
                          </a:solidFill>
                          <a:effectLst/>
                          <a:uFillTx/>
                          <a:latin typeface="Times New Roman"/>
                        </a:rPr>
                        <a:t>Description</a:t>
                      </a:r>
                      <a:endParaRPr lang="en-US" sz="1800" b="0" u="none" strike="noStrike">
                        <a:solidFill>
                          <a:schemeClr val="bg1"/>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bg1"/>
                          </a:solidFill>
                          <a:effectLst/>
                          <a:uFillTx/>
                          <a:latin typeface="Times New Roman"/>
                        </a:rPr>
                        <a:t>Image</a:t>
                      </a:r>
                      <a:endParaRPr lang="en-US" sz="1800" b="0" u="none" strike="noStrike" dirty="0">
                        <a:solidFill>
                          <a:schemeClr val="bg1"/>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78C14FB5-610B-5B67-D876-162E4D461C92}"/>
              </a:ext>
            </a:extLst>
          </p:cNvPr>
          <p:cNvGraphicFramePr/>
          <p:nvPr>
            <p:extLst>
              <p:ext uri="{D42A27DB-BD31-4B8C-83A1-F6EECF244321}">
                <p14:modId xmlns:p14="http://schemas.microsoft.com/office/powerpoint/2010/main" val="1087752157"/>
              </p:ext>
            </p:extLst>
          </p:nvPr>
        </p:nvGraphicFramePr>
        <p:xfrm>
          <a:off x="1161142" y="1394453"/>
          <a:ext cx="9898744" cy="640080"/>
        </p:xfrm>
        <a:graphic>
          <a:graphicData uri="http://schemas.openxmlformats.org/drawingml/2006/table">
            <a:tbl>
              <a:tblPr/>
              <a:tblGrid>
                <a:gridCol w="2474686">
                  <a:extLst>
                    <a:ext uri="{9D8B030D-6E8A-4147-A177-3AD203B41FA5}">
                      <a16:colId xmlns:a16="http://schemas.microsoft.com/office/drawing/2014/main" val="20000"/>
                    </a:ext>
                  </a:extLst>
                </a:gridCol>
                <a:gridCol w="2474686">
                  <a:extLst>
                    <a:ext uri="{9D8B030D-6E8A-4147-A177-3AD203B41FA5}">
                      <a16:colId xmlns:a16="http://schemas.microsoft.com/office/drawing/2014/main" val="20001"/>
                    </a:ext>
                  </a:extLst>
                </a:gridCol>
                <a:gridCol w="2474686">
                  <a:extLst>
                    <a:ext uri="{9D8B030D-6E8A-4147-A177-3AD203B41FA5}">
                      <a16:colId xmlns:a16="http://schemas.microsoft.com/office/drawing/2014/main" val="20002"/>
                    </a:ext>
                  </a:extLst>
                </a:gridCol>
                <a:gridCol w="2474686">
                  <a:extLst>
                    <a:ext uri="{9D8B030D-6E8A-4147-A177-3AD203B41FA5}">
                      <a16:colId xmlns:a16="http://schemas.microsoft.com/office/drawing/2014/main" val="20003"/>
                    </a:ext>
                  </a:extLst>
                </a:gridCol>
              </a:tblGrid>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dk1"/>
                          </a:solidFill>
                          <a:effectLst/>
                          <a:uFillTx/>
                          <a:latin typeface="Times New Roman"/>
                        </a:rPr>
                        <a:t>5</a:t>
                      </a:r>
                      <a:endParaRPr lang="en-US" sz="1800" b="0" u="none" strike="noStrike" dirty="0">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a:solidFill>
                            <a:schemeClr val="dk1"/>
                          </a:solidFill>
                          <a:effectLst/>
                          <a:uFillTx/>
                          <a:latin typeface="Times New Roman"/>
                        </a:rPr>
                        <a:t>Piercing – Septum Jewelry</a:t>
                      </a:r>
                      <a:endParaRPr lang="en-US" sz="18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a:solidFill>
                            <a:schemeClr val="dk1"/>
                          </a:solidFill>
                          <a:effectLst/>
                          <a:uFillTx/>
                          <a:latin typeface="Times New Roman"/>
                        </a:rPr>
                        <a:t>Precision placement and aftercare result</a:t>
                      </a:r>
                      <a:endParaRPr lang="en-US" sz="18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dk1"/>
                          </a:solidFill>
                          <a:effectLst/>
                          <a:uFillTx/>
                          <a:latin typeface="Times New Roman"/>
                        </a:rPr>
                        <a:t>📸 Image 5</a:t>
                      </a:r>
                      <a:endParaRPr lang="en-US" sz="1800" b="0" u="none" strike="noStrike" dirty="0">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bl>
          </a:graphicData>
        </a:graphic>
      </p:graphicFrame>
      <p:sp>
        <p:nvSpPr>
          <p:cNvPr id="5" name="Slide Number Placeholder 1">
            <a:extLst>
              <a:ext uri="{FF2B5EF4-FFF2-40B4-BE49-F238E27FC236}">
                <a16:creationId xmlns:a16="http://schemas.microsoft.com/office/drawing/2014/main" id="{061BE626-6120-A39C-FD3D-9B14D9D49540}"/>
              </a:ext>
            </a:extLst>
          </p:cNvPr>
          <p:cNvSpPr txBox="1">
            <a:spLocks/>
          </p:cNvSpPr>
          <p:nvPr/>
        </p:nvSpPr>
        <p:spPr>
          <a:xfrm>
            <a:off x="4357794" y="6463384"/>
            <a:ext cx="2742840" cy="364680"/>
          </a:xfrm>
          <a:prstGeom prst="rect">
            <a:avLst/>
          </a:prstGeom>
          <a:noFill/>
          <a:ln w="0">
            <a:noFill/>
          </a:ln>
        </p:spPr>
        <p:txBody>
          <a:bodyPr lIns="91440" tIns="45720" rIns="91440" bIns="45720" anchor="ctr">
            <a:noAutofit/>
          </a:bodyPr>
          <a:lstStyle>
            <a:defPPr>
              <a:defRPr lang="en-US"/>
            </a:defPPr>
            <a:lvl1pPr marL="0" indent="0" algn="r" defTabSz="914400" rtl="0" eaLnBrk="1" latinLnBrk="0" hangingPunct="1">
              <a:lnSpc>
                <a:spcPct val="100000"/>
              </a:lnSpc>
              <a:buNone/>
              <a:defRPr lang="es-US" sz="1200" b="0" u="none" strike="noStrike" kern="1200">
                <a:solidFill>
                  <a:schemeClr val="dk1">
                    <a:tint val="75000"/>
                  </a:schemeClr>
                </a:solidFill>
                <a:effectLst/>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964C358-207F-4514-BFCC-964961E6D0AA}" type="slidenum">
              <a:rPr kumimoji="0" lang="en-US" b="0" i="0" u="none" strike="noStrike" kern="1200" cap="none" spc="0" normalizeH="0" baseline="0" noProof="0" smtClean="0">
                <a:ln>
                  <a:noFill/>
                </a:ln>
                <a:solidFill>
                  <a:schemeClr val="tx1"/>
                </a:solidFill>
                <a:effectLst/>
                <a:uLnTx/>
                <a:uFillTx/>
                <a:latin typeface="Times Extra" pitchFamily="50"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b="0" i="0" u="none" strike="noStrike" kern="1200" cap="none" spc="0" normalizeH="0" baseline="0" noProof="0" dirty="0">
              <a:ln>
                <a:noFill/>
              </a:ln>
              <a:solidFill>
                <a:schemeClr val="tx1"/>
              </a:solidFill>
              <a:effectLst/>
              <a:uLnTx/>
              <a:uFillTx/>
              <a:latin typeface="Times Extra" pitchFamily="50" charset="0"/>
            </a:endParaRPr>
          </a:p>
        </p:txBody>
      </p:sp>
      <p:sp>
        <p:nvSpPr>
          <p:cNvPr id="8" name="Rectangle 1">
            <a:extLst>
              <a:ext uri="{FF2B5EF4-FFF2-40B4-BE49-F238E27FC236}">
                <a16:creationId xmlns:a16="http://schemas.microsoft.com/office/drawing/2014/main" id="{8B908DB7-DF0E-F5FD-5C89-E9C23DFF5B8C}"/>
              </a:ext>
            </a:extLst>
          </p:cNvPr>
          <p:cNvSpPr/>
          <p:nvPr/>
        </p:nvSpPr>
        <p:spPr>
          <a:xfrm>
            <a:off x="1699845" y="3577490"/>
            <a:ext cx="8792307" cy="338554"/>
          </a:xfrm>
          <a:prstGeom prst="rect">
            <a:avLst/>
          </a:prstGeom>
          <a:noFill/>
          <a:ln w="0">
            <a:solidFill>
              <a:schemeClr val="tx1">
                <a:lumMod val="75000"/>
                <a:lumOff val="25000"/>
              </a:schemeClr>
            </a:solidFill>
          </a:ln>
          <a:effectLst/>
        </p:spPr>
        <p:txBody>
          <a:bodyPr wrap="square" numCol="1" spc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tab pos="0" algn="l"/>
              </a:tabLst>
              <a:defRPr/>
            </a:pPr>
            <a:r>
              <a:rPr lang="en-US" sz="1600" b="1" kern="0" dirty="0">
                <a:solidFill>
                  <a:schemeClr val="tx1">
                    <a:lumMod val="75000"/>
                    <a:lumOff val="25000"/>
                  </a:schemeClr>
                </a:solidFill>
                <a:latin typeface="Times New Roman" panose="02020603050405020304" pitchFamily="18" charset="0"/>
                <a:cs typeface="Times New Roman" panose="02020603050405020304" pitchFamily="18" charset="0"/>
              </a:rPr>
              <a:t>YOU CAN ADD ONE OR MORE IMAGES ABOUT SAME WORK IN IS THIS SLIDE</a:t>
            </a:r>
            <a:endParaRPr kumimoji="0" lang="en-US" sz="1600" b="0" i="0"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0032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CE3EE9-EEF5-5888-A6BC-C1F318F7730A}"/>
              </a:ext>
            </a:extLst>
          </p:cNvPr>
          <p:cNvSpPr/>
          <p:nvPr/>
        </p:nvSpPr>
        <p:spPr>
          <a:xfrm>
            <a:off x="926510" y="2163871"/>
            <a:ext cx="10338979" cy="2953201"/>
          </a:xfrm>
          <a:prstGeom prst="rect">
            <a:avLst/>
          </a:prstGeom>
          <a:solidFill>
            <a:srgbClr val="FFFFFF">
              <a:lumMod val="85000"/>
            </a:srgbClr>
          </a:solidFill>
          <a:ln w="0">
            <a:solidFill>
              <a:srgbClr val="000000"/>
            </a:solidFill>
          </a:ln>
          <a:effectLst/>
        </p:spPr>
        <p:txBody>
          <a:bodyPr wrap="square" lIns="90000" tIns="45000" rIns="90000" bIns="4500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Health &amp; Safety Practice</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a:p>
            <a:pPr marL="285840" marR="0" lvl="0" indent="-285840" algn="ctr" defTabSz="914400" eaLnBrk="1" fontAlgn="auto" latinLnBrk="0" hangingPunct="1">
              <a:lnSpc>
                <a:spcPct val="100000"/>
              </a:lnSpc>
              <a:spcBef>
                <a:spcPts val="0"/>
              </a:spcBef>
              <a:spcAft>
                <a:spcPts val="0"/>
              </a:spcAft>
              <a:buClr>
                <a:srgbClr val="000000"/>
              </a:buClr>
              <a:buSzTx/>
              <a:buFont typeface="Wingdings" charset="2"/>
              <a:buChar char=""/>
              <a:tabLst/>
              <a:defRPr/>
            </a:pPr>
            <a:r>
              <a:rPr kumimoji="0" lang="en-US" sz="2400" b="0" i="0" u="none" strike="noStrike" kern="0" cap="none" spc="0" normalizeH="0" baseline="0" noProof="0" dirty="0">
                <a:ln>
                  <a:noFill/>
                </a:ln>
                <a:solidFill>
                  <a:srgbClr val="000000"/>
                </a:solidFill>
                <a:effectLst/>
                <a:uLnTx/>
                <a:uFillTx/>
                <a:latin typeface="Times New Roman"/>
                <a:ea typeface="+mn-ea"/>
                <a:cs typeface="+mn-cs"/>
              </a:rPr>
              <a:t>Uses sterile, disposable materials (nitrile gloves, face mask)</a:t>
            </a:r>
            <a:endParaRPr kumimoji="0" lang="en-US" sz="24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a:p>
            <a:pPr marL="285840" marR="0" lvl="0" indent="-285840" algn="ctr" defTabSz="914400" eaLnBrk="1" fontAlgn="auto" latinLnBrk="0" hangingPunct="1">
              <a:lnSpc>
                <a:spcPct val="100000"/>
              </a:lnSpc>
              <a:spcBef>
                <a:spcPts val="0"/>
              </a:spcBef>
              <a:spcAft>
                <a:spcPts val="0"/>
              </a:spcAft>
              <a:buClr>
                <a:srgbClr val="000000"/>
              </a:buClr>
              <a:buSzTx/>
              <a:buFont typeface="Wingdings" charset="2"/>
              <a:buChar char=""/>
              <a:tabLst/>
              <a:defRPr/>
            </a:pPr>
            <a:r>
              <a:rPr kumimoji="0" lang="en-US" sz="2400" b="0" i="0" u="none" strike="noStrike" kern="0" cap="none" spc="0" normalizeH="0" baseline="0" noProof="0" dirty="0">
                <a:ln>
                  <a:noFill/>
                </a:ln>
                <a:solidFill>
                  <a:srgbClr val="000000"/>
                </a:solidFill>
                <a:effectLst/>
                <a:uLnTx/>
                <a:uFillTx/>
                <a:latin typeface="Times New Roman"/>
                <a:ea typeface="+mn-ea"/>
                <a:cs typeface="+mn-cs"/>
              </a:rPr>
              <a:t>Complies with local biosafety laws and Clean Ink Protocol</a:t>
            </a:r>
            <a:endParaRPr kumimoji="0" lang="en-US" sz="24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a:p>
            <a:pPr marL="285840" marR="0" lvl="0" indent="-285840" algn="ctr" defTabSz="914400" eaLnBrk="1" fontAlgn="auto" latinLnBrk="0" hangingPunct="1">
              <a:lnSpc>
                <a:spcPct val="100000"/>
              </a:lnSpc>
              <a:spcBef>
                <a:spcPts val="0"/>
              </a:spcBef>
              <a:spcAft>
                <a:spcPts val="0"/>
              </a:spcAft>
              <a:buClr>
                <a:srgbClr val="000000"/>
              </a:buClr>
              <a:buSzTx/>
              <a:buFont typeface="Wingdings" charset="2"/>
              <a:buChar char=""/>
              <a:tabLst/>
              <a:defRPr/>
            </a:pPr>
            <a:r>
              <a:rPr kumimoji="0" lang="en-US" sz="2400" b="0" i="0" u="none" strike="noStrike" kern="0" cap="none" spc="0" normalizeH="0" baseline="0" noProof="0" dirty="0">
                <a:ln>
                  <a:noFill/>
                </a:ln>
                <a:solidFill>
                  <a:srgbClr val="000000"/>
                </a:solidFill>
                <a:effectLst/>
                <a:uLnTx/>
                <a:uFillTx/>
                <a:latin typeface="Times New Roman"/>
                <a:ea typeface="+mn-ea"/>
                <a:cs typeface="+mn-cs"/>
              </a:rPr>
              <a:t>Maintains autoclave records</a:t>
            </a:r>
          </a:p>
          <a:p>
            <a:pPr marL="285840" marR="0" lvl="0" indent="-285840" defTabSz="914400" eaLnBrk="1" fontAlgn="auto" latinLnBrk="0" hangingPunct="1">
              <a:lnSpc>
                <a:spcPct val="100000"/>
              </a:lnSpc>
              <a:spcBef>
                <a:spcPts val="0"/>
              </a:spcBef>
              <a:spcAft>
                <a:spcPts val="0"/>
              </a:spcAft>
              <a:buClr>
                <a:srgbClr val="000000"/>
              </a:buClr>
              <a:buSzTx/>
              <a:buFont typeface="Wingdings" charset="2"/>
              <a:buChar char=""/>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4" name="TextBox 3">
            <a:extLst>
              <a:ext uri="{FF2B5EF4-FFF2-40B4-BE49-F238E27FC236}">
                <a16:creationId xmlns:a16="http://schemas.microsoft.com/office/drawing/2014/main" id="{15A9BDAB-58D9-C213-E4CA-BFD4A65C9A0D}"/>
              </a:ext>
            </a:extLst>
          </p:cNvPr>
          <p:cNvSpPr/>
          <p:nvPr/>
        </p:nvSpPr>
        <p:spPr>
          <a:xfrm>
            <a:off x="5902529" y="1157608"/>
            <a:ext cx="386942" cy="583321"/>
          </a:xfrm>
          <a:prstGeom prst="rect">
            <a:avLst/>
          </a:prstGeom>
          <a:noFill/>
          <a:ln w="0">
            <a:noFill/>
          </a:ln>
          <a:effectLst/>
        </p:spPr>
        <p:txBody>
          <a:bodyPr wrap="none" lIns="90000" tIns="45000" rIns="90000" bIns="4500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5</a:t>
            </a:r>
            <a:endPar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Slide Number Placeholder 1">
            <a:extLst>
              <a:ext uri="{FF2B5EF4-FFF2-40B4-BE49-F238E27FC236}">
                <a16:creationId xmlns:a16="http://schemas.microsoft.com/office/drawing/2014/main" id="{FB3F2989-967F-F58C-43E4-8EF91232E56D}"/>
              </a:ext>
            </a:extLst>
          </p:cNvPr>
          <p:cNvSpPr txBox="1">
            <a:spLocks/>
          </p:cNvSpPr>
          <p:nvPr/>
        </p:nvSpPr>
        <p:spPr>
          <a:xfrm>
            <a:off x="4724580" y="6369600"/>
            <a:ext cx="2742840" cy="364680"/>
          </a:xfrm>
          <a:prstGeom prst="rect">
            <a:avLst/>
          </a:prstGeom>
          <a:noFill/>
          <a:ln w="0">
            <a:noFill/>
          </a:ln>
        </p:spPr>
        <p:txBody>
          <a:bodyPr lIns="91440" tIns="45720" rIns="91440" bIns="45720" anchor="ctr">
            <a:noAutofit/>
          </a:bodyPr>
          <a:lstStyle>
            <a:defPPr>
              <a:defRPr lang="en-US"/>
            </a:defPPr>
            <a:lvl1pPr marL="0" indent="0" algn="r" defTabSz="914400" rtl="0" eaLnBrk="1" latinLnBrk="0" hangingPunct="1">
              <a:lnSpc>
                <a:spcPct val="100000"/>
              </a:lnSpc>
              <a:buNone/>
              <a:defRPr lang="es-US" sz="1200" b="0" u="none" strike="noStrike" kern="1200">
                <a:solidFill>
                  <a:schemeClr val="dk1">
                    <a:tint val="75000"/>
                  </a:schemeClr>
                </a:solidFill>
                <a:effectLst/>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964C358-207F-4514-BFCC-964961E6D0AA}" type="slidenum">
              <a:rPr kumimoji="0" lang="en-US" b="0" i="0" u="none" strike="noStrike" kern="1200" cap="none" spc="0" normalizeH="0" baseline="0" noProof="0" smtClean="0">
                <a:ln>
                  <a:noFill/>
                </a:ln>
                <a:solidFill>
                  <a:schemeClr val="tx1"/>
                </a:solidFill>
                <a:effectLst/>
                <a:uLnTx/>
                <a:uFillTx/>
                <a:latin typeface="Times Extra" pitchFamily="50"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b="0" i="0" u="none" strike="noStrike" kern="1200" cap="none" spc="0" normalizeH="0" baseline="0" noProof="0" dirty="0">
              <a:ln>
                <a:noFill/>
              </a:ln>
              <a:solidFill>
                <a:schemeClr val="tx1"/>
              </a:solidFill>
              <a:effectLst/>
              <a:uLnTx/>
              <a:uFillTx/>
              <a:latin typeface="Times Extra" pitchFamily="50" charset="0"/>
            </a:endParaRPr>
          </a:p>
        </p:txBody>
      </p:sp>
    </p:spTree>
    <p:extLst>
      <p:ext uri="{BB962C8B-B14F-4D97-AF65-F5344CB8AC3E}">
        <p14:creationId xmlns:p14="http://schemas.microsoft.com/office/powerpoint/2010/main" val="1070219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1">
            <a:extLst>
              <a:ext uri="{FF2B5EF4-FFF2-40B4-BE49-F238E27FC236}">
                <a16:creationId xmlns:a16="http://schemas.microsoft.com/office/drawing/2014/main" id="{462ED2EC-CDD7-AB5D-A5B9-370E890C4083}"/>
              </a:ext>
            </a:extLst>
          </p:cNvPr>
          <p:cNvGraphicFramePr/>
          <p:nvPr>
            <p:extLst>
              <p:ext uri="{D42A27DB-BD31-4B8C-83A1-F6EECF244321}">
                <p14:modId xmlns:p14="http://schemas.microsoft.com/office/powerpoint/2010/main" val="503276920"/>
              </p:ext>
            </p:extLst>
          </p:nvPr>
        </p:nvGraphicFramePr>
        <p:xfrm>
          <a:off x="874459" y="1745949"/>
          <a:ext cx="10425600" cy="3657600"/>
        </p:xfrm>
        <a:graphic>
          <a:graphicData uri="http://schemas.openxmlformats.org/drawingml/2006/table">
            <a:tbl>
              <a:tblPr/>
              <a:tblGrid>
                <a:gridCol w="5212800">
                  <a:extLst>
                    <a:ext uri="{9D8B030D-6E8A-4147-A177-3AD203B41FA5}">
                      <a16:colId xmlns:a16="http://schemas.microsoft.com/office/drawing/2014/main" val="20000"/>
                    </a:ext>
                  </a:extLst>
                </a:gridCol>
                <a:gridCol w="5212800">
                  <a:extLst>
                    <a:ext uri="{9D8B030D-6E8A-4147-A177-3AD203B41FA5}">
                      <a16:colId xmlns:a16="http://schemas.microsoft.com/office/drawing/2014/main" val="20001"/>
                    </a:ext>
                  </a:extLst>
                </a:gridCol>
              </a:tblGrid>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bg1"/>
                          </a:solidFill>
                          <a:effectLst/>
                          <a:uFillTx/>
                          <a:latin typeface="Times New Roman"/>
                        </a:rPr>
                        <a:t>Platform</a:t>
                      </a:r>
                      <a:endParaRPr lang="en-US" sz="1800" b="0" u="none" strike="noStrike" dirty="0">
                        <a:solidFill>
                          <a:schemeClr val="bg1"/>
                        </a:solidFill>
                        <a:effectLst/>
                        <a:uFillTx/>
                        <a:latin typeface="Arial"/>
                      </a:endParaRPr>
                    </a:p>
                  </a:txBody>
                  <a:tcPr anchor="ctr">
                    <a:lnL w="12240">
                      <a:solidFill>
                        <a:srgbClr val="000000"/>
                      </a:solidFill>
                      <a:prstDash val="solid"/>
                    </a:lnL>
                    <a:lnR w="12240">
                      <a:noFill/>
                      <a:prstDash val="solid"/>
                    </a:lnR>
                    <a:lnT w="12240">
                      <a:solidFill>
                        <a:srgbClr val="000000"/>
                      </a:solidFill>
                      <a:prstDash val="solid"/>
                    </a:lnT>
                    <a:lnB w="12240">
                      <a:noFill/>
                      <a:prstDash val="soli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bg1"/>
                          </a:solidFill>
                          <a:effectLst/>
                          <a:uFillTx/>
                          <a:latin typeface="Times New Roman"/>
                        </a:rPr>
                        <a:t>Username / Link</a:t>
                      </a:r>
                      <a:endParaRPr lang="en-US" sz="1800" b="0" u="none" strike="noStrike" dirty="0">
                        <a:solidFill>
                          <a:schemeClr val="bg1"/>
                        </a:solidFill>
                        <a:effectLst/>
                        <a:uFillTx/>
                        <a:latin typeface="Arial"/>
                      </a:endParaRPr>
                    </a:p>
                  </a:txBody>
                  <a:tcPr anchor="ctr">
                    <a:lnL w="12240">
                      <a:noFill/>
                      <a:prstDash val="solid"/>
                    </a:lnL>
                    <a:lnR w="12240">
                      <a:solidFill>
                        <a:srgbClr val="000000"/>
                      </a:solidFill>
                      <a:prstDash val="solid"/>
                    </a:lnR>
                    <a:lnT w="12240">
                      <a:solidFill>
                        <a:srgbClr val="000000"/>
                      </a:solidFill>
                      <a:prstDash val="solid"/>
                    </a:lnT>
                    <a:lnB w="12240">
                      <a:noFill/>
                      <a:prstDash val="soli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1" u="none" strike="noStrike">
                          <a:solidFill>
                            <a:schemeClr val="dk1"/>
                          </a:solidFill>
                          <a:effectLst/>
                          <a:uFillTx/>
                          <a:latin typeface="Times New Roman"/>
                        </a:rPr>
                        <a:t>Instagram</a:t>
                      </a:r>
                      <a:endParaRPr lang="en-US" sz="1800" b="0" u="none" strike="noStrike">
                        <a:solidFill>
                          <a:srgbClr val="000000"/>
                        </a:solidFill>
                        <a:effectLst/>
                        <a:uFillTx/>
                        <a:latin typeface="Arial"/>
                      </a:endParaRPr>
                    </a:p>
                  </a:txBody>
                  <a:tcPr anchor="ctr">
                    <a:lnL w="12240">
                      <a:solidFill>
                        <a:srgbClr val="000000"/>
                      </a:solid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dk1"/>
                          </a:solidFill>
                          <a:effectLst/>
                          <a:uFillTx/>
                          <a:latin typeface="Times New Roman"/>
                        </a:rPr>
                        <a:t>@JellSamplefinettoo</a:t>
                      </a:r>
                      <a:endParaRPr lang="en-US" sz="1800" b="0" u="none" strike="noStrike" dirty="0">
                        <a:solidFill>
                          <a:srgbClr val="000000"/>
                        </a:solidFill>
                        <a:effectLst/>
                        <a:uFillTx/>
                        <a:latin typeface="Arial"/>
                      </a:endParaRPr>
                    </a:p>
                  </a:txBody>
                  <a:tcPr anchor="ctr">
                    <a:lnL w="12240">
                      <a:noFill/>
                      <a:prstDash val="solid"/>
                    </a:lnL>
                    <a:lnR w="12240">
                      <a:solidFill>
                        <a:srgbClr val="000000"/>
                      </a:solidFill>
                      <a:prstDash val="solid"/>
                    </a:lnR>
                    <a:lnT w="12240">
                      <a:noFill/>
                      <a:prstDash val="solid"/>
                    </a:lnT>
                    <a:lnB w="12240">
                      <a:noFill/>
                      <a:prstDash val="soli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1"/>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1" u="none" strike="noStrike" dirty="0">
                          <a:solidFill>
                            <a:schemeClr val="dk1"/>
                          </a:solidFill>
                          <a:effectLst/>
                          <a:uFillTx/>
                          <a:latin typeface="Times New Roman"/>
                        </a:rPr>
                        <a:t>TikTok</a:t>
                      </a:r>
                      <a:endParaRPr lang="en-US" sz="1800" b="0" u="none" strike="noStrike" dirty="0">
                        <a:solidFill>
                          <a:srgbClr val="000000"/>
                        </a:solidFill>
                        <a:effectLst/>
                        <a:uFillTx/>
                        <a:latin typeface="Arial"/>
                      </a:endParaRPr>
                    </a:p>
                  </a:txBody>
                  <a:tcPr anchor="ctr">
                    <a:lnL w="12240">
                      <a:solidFill>
                        <a:srgbClr val="000000"/>
                      </a:solid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dk1"/>
                          </a:solidFill>
                          <a:effectLst/>
                          <a:uFillTx/>
                          <a:latin typeface="Times New Roman"/>
                        </a:rPr>
                        <a:t>@JellSamplefinettoo.ink</a:t>
                      </a:r>
                      <a:endParaRPr lang="en-US" sz="1800" b="0" u="none" strike="noStrike" dirty="0">
                        <a:solidFill>
                          <a:srgbClr val="000000"/>
                        </a:solidFill>
                        <a:effectLst/>
                        <a:uFillTx/>
                        <a:latin typeface="Arial"/>
                      </a:endParaRPr>
                    </a:p>
                  </a:txBody>
                  <a:tcPr anchor="ctr">
                    <a:lnL w="12240">
                      <a:noFill/>
                      <a:prstDash val="solid"/>
                    </a:lnL>
                    <a:lnR w="12240">
                      <a:solidFill>
                        <a:srgbClr val="000000"/>
                      </a:solid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2"/>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1" u="none" strike="noStrike">
                          <a:solidFill>
                            <a:schemeClr val="dk1"/>
                          </a:solidFill>
                          <a:effectLst/>
                          <a:uFillTx/>
                          <a:latin typeface="Times New Roman"/>
                        </a:rPr>
                        <a:t>Facebook / Meta</a:t>
                      </a:r>
                      <a:endParaRPr lang="en-US" sz="1800" b="0" u="none" strike="noStrike">
                        <a:solidFill>
                          <a:srgbClr val="000000"/>
                        </a:solidFill>
                        <a:effectLst/>
                        <a:uFillTx/>
                        <a:latin typeface="Arial"/>
                      </a:endParaRPr>
                    </a:p>
                  </a:txBody>
                  <a:tcPr anchor="ctr">
                    <a:lnL w="12240">
                      <a:solidFill>
                        <a:srgbClr val="000000"/>
                      </a:solid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dk1"/>
                          </a:solidFill>
                          <a:effectLst/>
                          <a:uFillTx/>
                          <a:latin typeface="Times New Roman"/>
                        </a:rPr>
                        <a:t>fb.com/</a:t>
                      </a:r>
                      <a:r>
                        <a:rPr lang="en-US" sz="1800" b="0" u="none" strike="noStrike" dirty="0" err="1">
                          <a:solidFill>
                            <a:schemeClr val="dk1"/>
                          </a:solidFill>
                          <a:effectLst/>
                          <a:uFillTx/>
                          <a:latin typeface="Times New Roman"/>
                        </a:rPr>
                        <a:t>JellSamplefinettoo</a:t>
                      </a:r>
                      <a:endParaRPr lang="en-US" sz="1800" b="0" u="none" strike="noStrike" dirty="0">
                        <a:solidFill>
                          <a:srgbClr val="000000"/>
                        </a:solidFill>
                        <a:effectLst/>
                        <a:uFillTx/>
                        <a:latin typeface="Arial"/>
                      </a:endParaRPr>
                    </a:p>
                  </a:txBody>
                  <a:tcPr anchor="ctr">
                    <a:lnL w="12240">
                      <a:noFill/>
                      <a:prstDash val="solid"/>
                    </a:lnL>
                    <a:lnR w="12240">
                      <a:solidFill>
                        <a:srgbClr val="000000"/>
                      </a:solidFill>
                      <a:prstDash val="solid"/>
                    </a:lnR>
                    <a:lnT w="12240">
                      <a:noFill/>
                      <a:prstDash val="solid"/>
                    </a:lnT>
                    <a:lnB w="12240">
                      <a:noFill/>
                      <a:prstDash val="soli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3"/>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1" u="none" strike="noStrike" dirty="0">
                          <a:solidFill>
                            <a:schemeClr val="dk1"/>
                          </a:solidFill>
                          <a:effectLst/>
                          <a:uFillTx/>
                          <a:latin typeface="Times New Roman"/>
                        </a:rPr>
                        <a:t>YouTube</a:t>
                      </a:r>
                      <a:endParaRPr lang="en-US" sz="1800" b="0" u="none" strike="noStrike" dirty="0">
                        <a:solidFill>
                          <a:srgbClr val="000000"/>
                        </a:solidFill>
                        <a:effectLst/>
                        <a:uFillTx/>
                        <a:latin typeface="Arial"/>
                      </a:endParaRPr>
                    </a:p>
                  </a:txBody>
                  <a:tcPr anchor="ctr">
                    <a:lnL w="12240">
                      <a:solidFill>
                        <a:srgbClr val="000000"/>
                      </a:solid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dk1"/>
                          </a:solidFill>
                          <a:effectLst/>
                          <a:uFillTx/>
                          <a:latin typeface="Times New Roman"/>
                        </a:rPr>
                        <a:t>youtube.com/@JellSamplefinettoo</a:t>
                      </a:r>
                      <a:endParaRPr lang="en-US" sz="1800" b="0" u="none" strike="noStrike" dirty="0">
                        <a:solidFill>
                          <a:srgbClr val="000000"/>
                        </a:solidFill>
                        <a:effectLst/>
                        <a:uFillTx/>
                        <a:latin typeface="Arial"/>
                      </a:endParaRPr>
                    </a:p>
                  </a:txBody>
                  <a:tcPr anchor="ctr">
                    <a:lnL w="12240">
                      <a:noFill/>
                      <a:prstDash val="solid"/>
                    </a:lnL>
                    <a:lnR w="12240">
                      <a:solidFill>
                        <a:srgbClr val="000000"/>
                      </a:solid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4"/>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1" u="none" strike="noStrike" dirty="0">
                          <a:solidFill>
                            <a:schemeClr val="dk1"/>
                          </a:solidFill>
                          <a:effectLst/>
                          <a:uFillTx/>
                          <a:latin typeface="Times New Roman"/>
                        </a:rPr>
                        <a:t>Pinterest</a:t>
                      </a:r>
                      <a:endParaRPr lang="en-US" sz="1800" b="0" u="none" strike="noStrike" dirty="0">
                        <a:solidFill>
                          <a:srgbClr val="000000"/>
                        </a:solidFill>
                        <a:effectLst/>
                        <a:uFillTx/>
                        <a:latin typeface="Arial"/>
                      </a:endParaRPr>
                    </a:p>
                  </a:txBody>
                  <a:tcPr anchor="ctr">
                    <a:lnL w="12240">
                      <a:solidFill>
                        <a:srgbClr val="000000"/>
                      </a:solid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dk1"/>
                          </a:solidFill>
                          <a:effectLst/>
                          <a:uFillTx/>
                          <a:latin typeface="Times New Roman"/>
                        </a:rPr>
                        <a:t>pinterest.com/</a:t>
                      </a:r>
                      <a:r>
                        <a:rPr lang="en-US" sz="1800" b="0" u="none" strike="noStrike" dirty="0" err="1">
                          <a:solidFill>
                            <a:schemeClr val="dk1"/>
                          </a:solidFill>
                          <a:effectLst/>
                          <a:uFillTx/>
                          <a:latin typeface="Times New Roman"/>
                        </a:rPr>
                        <a:t>JellSamplefinettoo</a:t>
                      </a:r>
                      <a:endParaRPr lang="en-US" sz="1800" b="0" u="none" strike="noStrike" dirty="0">
                        <a:solidFill>
                          <a:srgbClr val="000000"/>
                        </a:solidFill>
                        <a:effectLst/>
                        <a:uFillTx/>
                        <a:latin typeface="Arial"/>
                      </a:endParaRPr>
                    </a:p>
                  </a:txBody>
                  <a:tcPr anchor="ctr">
                    <a:lnL w="12240">
                      <a:noFill/>
                      <a:prstDash val="solid"/>
                    </a:lnL>
                    <a:lnR w="12240">
                      <a:solidFill>
                        <a:srgbClr val="000000"/>
                      </a:solidFill>
                      <a:prstDash val="solid"/>
                    </a:lnR>
                    <a:lnT w="12240">
                      <a:noFill/>
                      <a:prstDash val="solid"/>
                    </a:lnT>
                    <a:lnB w="12240">
                      <a:noFill/>
                      <a:prstDash val="soli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5"/>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1" u="none" strike="noStrike" dirty="0">
                          <a:solidFill>
                            <a:schemeClr val="dk1"/>
                          </a:solidFill>
                          <a:effectLst/>
                          <a:uFillTx/>
                          <a:latin typeface="Times New Roman"/>
                        </a:rPr>
                        <a:t>Threads (Meta)</a:t>
                      </a:r>
                      <a:endParaRPr lang="en-US" sz="1800" b="0" u="none" strike="noStrike" dirty="0">
                        <a:solidFill>
                          <a:srgbClr val="000000"/>
                        </a:solidFill>
                        <a:effectLst/>
                        <a:uFillTx/>
                        <a:latin typeface="Arial"/>
                      </a:endParaRPr>
                    </a:p>
                  </a:txBody>
                  <a:tcPr anchor="ctr">
                    <a:lnL w="12240">
                      <a:solidFill>
                        <a:srgbClr val="000000"/>
                      </a:solid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dk1"/>
                          </a:solidFill>
                          <a:effectLst/>
                          <a:uFillTx/>
                          <a:latin typeface="Times New Roman"/>
                        </a:rPr>
                        <a:t>@JellSamplefinettoo</a:t>
                      </a:r>
                      <a:endParaRPr lang="en-US" sz="1800" b="0" u="none" strike="noStrike" dirty="0">
                        <a:solidFill>
                          <a:srgbClr val="000000"/>
                        </a:solidFill>
                        <a:effectLst/>
                        <a:uFillTx/>
                        <a:latin typeface="Arial"/>
                      </a:endParaRPr>
                    </a:p>
                  </a:txBody>
                  <a:tcPr anchor="ctr">
                    <a:lnL w="12240">
                      <a:noFill/>
                      <a:prstDash val="solid"/>
                    </a:lnL>
                    <a:lnR w="12240">
                      <a:solidFill>
                        <a:srgbClr val="000000"/>
                      </a:solid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6"/>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1" u="none" strike="noStrike">
                          <a:solidFill>
                            <a:schemeClr val="dk1"/>
                          </a:solidFill>
                          <a:effectLst/>
                          <a:uFillTx/>
                          <a:latin typeface="Times New Roman"/>
                        </a:rPr>
                        <a:t>X (Twitter)</a:t>
                      </a:r>
                      <a:endParaRPr lang="en-US" sz="1800" b="0" u="none" strike="noStrike">
                        <a:solidFill>
                          <a:srgbClr val="000000"/>
                        </a:solidFill>
                        <a:effectLst/>
                        <a:uFillTx/>
                        <a:latin typeface="Arial"/>
                      </a:endParaRPr>
                    </a:p>
                  </a:txBody>
                  <a:tcPr anchor="ctr">
                    <a:lnL w="12240">
                      <a:solidFill>
                        <a:srgbClr val="000000"/>
                      </a:solid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dk1"/>
                          </a:solidFill>
                          <a:effectLst/>
                          <a:uFillTx/>
                          <a:latin typeface="Times New Roman"/>
                        </a:rPr>
                        <a:t>@JellSamplefinettoo</a:t>
                      </a:r>
                      <a:endParaRPr lang="en-US" sz="1800" b="0" u="none" strike="noStrike" dirty="0">
                        <a:solidFill>
                          <a:srgbClr val="000000"/>
                        </a:solidFill>
                        <a:effectLst/>
                        <a:uFillTx/>
                        <a:latin typeface="Arial"/>
                      </a:endParaRPr>
                    </a:p>
                  </a:txBody>
                  <a:tcPr anchor="ctr">
                    <a:lnL w="12240">
                      <a:noFill/>
                      <a:prstDash val="solid"/>
                    </a:lnL>
                    <a:lnR w="12240">
                      <a:solidFill>
                        <a:srgbClr val="000000"/>
                      </a:solidFill>
                      <a:prstDash val="solid"/>
                    </a:lnR>
                    <a:lnT w="12240">
                      <a:noFill/>
                      <a:prstDash val="solid"/>
                    </a:lnT>
                    <a:lnB w="12240">
                      <a:noFill/>
                      <a:prstDash val="soli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7"/>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1" u="none" strike="noStrike" dirty="0">
                          <a:solidFill>
                            <a:schemeClr val="dk1"/>
                          </a:solidFill>
                          <a:effectLst/>
                          <a:uFillTx/>
                          <a:latin typeface="Times New Roman"/>
                        </a:rPr>
                        <a:t>Reddit</a:t>
                      </a:r>
                      <a:endParaRPr lang="en-US" sz="1800" b="0" u="none" strike="noStrike" dirty="0">
                        <a:solidFill>
                          <a:srgbClr val="000000"/>
                        </a:solidFill>
                        <a:effectLst/>
                        <a:uFillTx/>
                        <a:latin typeface="Arial"/>
                      </a:endParaRPr>
                    </a:p>
                  </a:txBody>
                  <a:tcPr anchor="ctr">
                    <a:lnL w="12240">
                      <a:solidFill>
                        <a:srgbClr val="000000"/>
                      </a:solid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dk1"/>
                          </a:solidFill>
                          <a:effectLst/>
                          <a:uFillTx/>
                          <a:latin typeface="Times New Roman"/>
                        </a:rPr>
                        <a:t>u/</a:t>
                      </a:r>
                      <a:r>
                        <a:rPr lang="en-US" sz="1800" b="0" u="none" strike="noStrike" dirty="0" err="1">
                          <a:solidFill>
                            <a:schemeClr val="dk1"/>
                          </a:solidFill>
                          <a:effectLst/>
                          <a:uFillTx/>
                          <a:latin typeface="Times New Roman"/>
                        </a:rPr>
                        <a:t>JellSamplefinettoo</a:t>
                      </a:r>
                      <a:endParaRPr lang="en-US" sz="1800" b="0" u="none" strike="noStrike" dirty="0">
                        <a:solidFill>
                          <a:srgbClr val="000000"/>
                        </a:solidFill>
                        <a:effectLst/>
                        <a:uFillTx/>
                        <a:latin typeface="Arial"/>
                      </a:endParaRPr>
                    </a:p>
                  </a:txBody>
                  <a:tcPr anchor="ctr">
                    <a:lnL w="12240">
                      <a:noFill/>
                      <a:prstDash val="solid"/>
                    </a:lnL>
                    <a:lnR w="12240">
                      <a:solidFill>
                        <a:srgbClr val="000000"/>
                      </a:solid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8"/>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1" u="none" strike="noStrike">
                          <a:solidFill>
                            <a:schemeClr val="dk1"/>
                          </a:solidFill>
                          <a:effectLst/>
                          <a:uFillTx/>
                          <a:latin typeface="Times New Roman"/>
                        </a:rPr>
                        <a:t>Website (optional)</a:t>
                      </a:r>
                      <a:endParaRPr lang="en-US" sz="1800" b="0" u="none" strike="noStrike">
                        <a:solidFill>
                          <a:srgbClr val="000000"/>
                        </a:solidFill>
                        <a:effectLst/>
                        <a:uFillTx/>
                        <a:latin typeface="Arial"/>
                      </a:endParaRPr>
                    </a:p>
                  </a:txBody>
                  <a:tcPr anchor="ctr">
                    <a:lnL w="12240">
                      <a:solidFill>
                        <a:srgbClr val="000000"/>
                      </a:solidFill>
                      <a:prstDash val="solid"/>
                    </a:lnL>
                    <a:lnR w="12240">
                      <a:noFill/>
                      <a:prstDash val="solid"/>
                    </a:lnR>
                    <a:lnT w="12240">
                      <a:noFill/>
                      <a:prstDash val="solid"/>
                    </a:lnT>
                    <a:lnB w="12240">
                      <a:solidFill>
                        <a:srgbClr val="000000"/>
                      </a:solidFill>
                      <a:prstDash val="soli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dk1"/>
                          </a:solidFill>
                          <a:effectLst/>
                          <a:uFillTx/>
                          <a:latin typeface="Times New Roman"/>
                        </a:rPr>
                        <a:t>https://JellSamplefinettoo.com</a:t>
                      </a:r>
                      <a:endParaRPr lang="en-US" sz="1800" b="0" u="none" strike="noStrike" dirty="0">
                        <a:solidFill>
                          <a:srgbClr val="000000"/>
                        </a:solidFill>
                        <a:effectLst/>
                        <a:uFillTx/>
                        <a:latin typeface="Arial"/>
                      </a:endParaRPr>
                    </a:p>
                  </a:txBody>
                  <a:tcPr anchor="ctr">
                    <a:lnL w="12240">
                      <a:noFill/>
                      <a:prstDash val="solid"/>
                    </a:lnL>
                    <a:lnR w="12240">
                      <a:solidFill>
                        <a:srgbClr val="000000"/>
                      </a:solidFill>
                      <a:prstDash val="solid"/>
                    </a:lnR>
                    <a:lnT w="12240">
                      <a:noFill/>
                      <a:prstDash val="solid"/>
                    </a:lnT>
                    <a:lnB w="12240">
                      <a:solidFill>
                        <a:srgbClr val="000000"/>
                      </a:solidFill>
                      <a:prstDash val="soli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9"/>
                  </a:ext>
                </a:extLst>
              </a:tr>
            </a:tbl>
          </a:graphicData>
        </a:graphic>
      </p:graphicFrame>
      <p:sp>
        <p:nvSpPr>
          <p:cNvPr id="4" name="Rectangle 1">
            <a:extLst>
              <a:ext uri="{FF2B5EF4-FFF2-40B4-BE49-F238E27FC236}">
                <a16:creationId xmlns:a16="http://schemas.microsoft.com/office/drawing/2014/main" id="{D27D048C-3327-0FF2-80E0-096496BDD0B7}"/>
              </a:ext>
            </a:extLst>
          </p:cNvPr>
          <p:cNvSpPr/>
          <p:nvPr/>
        </p:nvSpPr>
        <p:spPr>
          <a:xfrm>
            <a:off x="909628" y="1197713"/>
            <a:ext cx="10425600" cy="738664"/>
          </a:xfrm>
          <a:prstGeom prst="rect">
            <a:avLst/>
          </a:prstGeom>
          <a:noFill/>
          <a:ln w="0">
            <a:noFill/>
          </a:ln>
          <a:effectLst/>
        </p:spPr>
        <p:txBody>
          <a:bodyPr wrap="square" numCol="1" spc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tab pos="0" algn="l"/>
              </a:tabLst>
              <a:defRPr/>
            </a:pP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Social Media Links </a:t>
            </a:r>
            <a:r>
              <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Provide all existing professional accounts (personal or studio):</a:t>
            </a:r>
          </a:p>
          <a:p>
            <a:pPr marL="0" marR="0" lvl="0" indent="0" algn="ctr" defTabSz="914400" eaLnBrk="1" fontAlgn="auto" latinLnBrk="0" hangingPunct="1">
              <a:lnSpc>
                <a:spcPct val="100000"/>
              </a:lnSpc>
              <a:spcBef>
                <a:spcPts val="0"/>
              </a:spcBef>
              <a:spcAft>
                <a:spcPts val="0"/>
              </a:spcAft>
              <a:buClrTx/>
              <a:buSzTx/>
              <a:buFontTx/>
              <a:buNone/>
              <a:tabLst>
                <a:tab pos="0" algn="l"/>
              </a:tabLst>
              <a:defRPr/>
            </a:pP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3">
            <a:extLst>
              <a:ext uri="{FF2B5EF4-FFF2-40B4-BE49-F238E27FC236}">
                <a16:creationId xmlns:a16="http://schemas.microsoft.com/office/drawing/2014/main" id="{F2A5C7A8-E885-26AD-BF0F-5D49337F7759}"/>
              </a:ext>
            </a:extLst>
          </p:cNvPr>
          <p:cNvSpPr/>
          <p:nvPr/>
        </p:nvSpPr>
        <p:spPr>
          <a:xfrm>
            <a:off x="5902529" y="835961"/>
            <a:ext cx="386942" cy="583321"/>
          </a:xfrm>
          <a:prstGeom prst="rect">
            <a:avLst/>
          </a:prstGeom>
          <a:noFill/>
          <a:ln w="0">
            <a:noFill/>
          </a:ln>
          <a:effectLst/>
        </p:spPr>
        <p:txBody>
          <a:bodyPr wrap="none" lIns="90000" tIns="45000" rIns="90000" bIns="4500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6</a:t>
            </a:r>
            <a:endPar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Slide Number Placeholder 1">
            <a:extLst>
              <a:ext uri="{FF2B5EF4-FFF2-40B4-BE49-F238E27FC236}">
                <a16:creationId xmlns:a16="http://schemas.microsoft.com/office/drawing/2014/main" id="{00F6E883-5A7F-EF18-49C7-070783F0222C}"/>
              </a:ext>
            </a:extLst>
          </p:cNvPr>
          <p:cNvSpPr txBox="1">
            <a:spLocks/>
          </p:cNvSpPr>
          <p:nvPr/>
        </p:nvSpPr>
        <p:spPr>
          <a:xfrm>
            <a:off x="4545088" y="6369600"/>
            <a:ext cx="2742840" cy="364680"/>
          </a:xfrm>
          <a:prstGeom prst="rect">
            <a:avLst/>
          </a:prstGeom>
          <a:noFill/>
          <a:ln w="0">
            <a:noFill/>
          </a:ln>
        </p:spPr>
        <p:txBody>
          <a:bodyPr lIns="91440" tIns="45720" rIns="91440" bIns="45720" anchor="ctr">
            <a:noAutofit/>
          </a:bodyPr>
          <a:lstStyle>
            <a:defPPr>
              <a:defRPr lang="en-US"/>
            </a:defPPr>
            <a:lvl1pPr marL="0" indent="0" algn="r" defTabSz="914400" rtl="0" eaLnBrk="1" latinLnBrk="0" hangingPunct="1">
              <a:lnSpc>
                <a:spcPct val="100000"/>
              </a:lnSpc>
              <a:buNone/>
              <a:defRPr lang="es-US" sz="1200" b="0" u="none" strike="noStrike" kern="1200">
                <a:solidFill>
                  <a:schemeClr val="dk1">
                    <a:tint val="75000"/>
                  </a:schemeClr>
                </a:solidFill>
                <a:effectLst/>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964C358-207F-4514-BFCC-964961E6D0AA}" type="slidenum">
              <a:rPr kumimoji="0" lang="en-US" b="0" i="0" u="none" strike="noStrike" kern="1200" cap="none" spc="0" normalizeH="0" baseline="0" noProof="0" smtClean="0">
                <a:ln>
                  <a:noFill/>
                </a:ln>
                <a:solidFill>
                  <a:schemeClr val="tx1"/>
                </a:solidFill>
                <a:effectLst/>
                <a:uLnTx/>
                <a:uFillTx/>
                <a:latin typeface="Times Extra" pitchFamily="50"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b="0" i="0" u="none" strike="noStrike" kern="1200" cap="none" spc="0" normalizeH="0" baseline="0" noProof="0" dirty="0">
              <a:ln>
                <a:noFill/>
              </a:ln>
              <a:solidFill>
                <a:schemeClr val="tx1"/>
              </a:solidFill>
              <a:effectLst/>
              <a:uLnTx/>
              <a:uFillTx/>
              <a:latin typeface="Times Extra" pitchFamily="50" charset="0"/>
            </a:endParaRPr>
          </a:p>
        </p:txBody>
      </p:sp>
    </p:spTree>
    <p:extLst>
      <p:ext uri="{BB962C8B-B14F-4D97-AF65-F5344CB8AC3E}">
        <p14:creationId xmlns:p14="http://schemas.microsoft.com/office/powerpoint/2010/main" val="969940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CCD8F7-03E5-A6B2-E3A3-BA5751689575}"/>
              </a:ext>
            </a:extLst>
          </p:cNvPr>
          <p:cNvSpPr>
            <a:spLocks noGrp="1"/>
          </p:cNvSpPr>
          <p:nvPr>
            <p:ph type="sldNum" sz="quarter" idx="12"/>
          </p:nvPr>
        </p:nvSpPr>
        <p:spPr/>
        <p:txBody>
          <a:bodyPr/>
          <a:lstStyle/>
          <a:p>
            <a:fld id="{30847375-1AC6-4289-AC6E-F0796FEDF975}" type="slidenum">
              <a:rPr lang="es-CO" smtClean="0"/>
              <a:t>16</a:t>
            </a:fld>
            <a:endParaRPr lang="es-CO"/>
          </a:p>
        </p:txBody>
      </p:sp>
      <p:sp>
        <p:nvSpPr>
          <p:cNvPr id="3" name="TextBox 3">
            <a:extLst>
              <a:ext uri="{FF2B5EF4-FFF2-40B4-BE49-F238E27FC236}">
                <a16:creationId xmlns:a16="http://schemas.microsoft.com/office/drawing/2014/main" id="{4D70E420-C638-9FE4-329A-7761C09D501E}"/>
              </a:ext>
            </a:extLst>
          </p:cNvPr>
          <p:cNvSpPr/>
          <p:nvPr/>
        </p:nvSpPr>
        <p:spPr>
          <a:xfrm>
            <a:off x="991241" y="1475346"/>
            <a:ext cx="10209517" cy="3907308"/>
          </a:xfrm>
          <a:prstGeom prst="rect">
            <a:avLst/>
          </a:prstGeom>
          <a:solidFill>
            <a:srgbClr val="FFFFFF">
              <a:lumMod val="85000"/>
            </a:srgbClr>
          </a:solidFill>
          <a:ln w="0">
            <a:solidFill>
              <a:srgbClr val="1A2223"/>
            </a:solidFill>
          </a:ln>
          <a:effectLst/>
        </p:spPr>
        <p:txBody>
          <a:bodyPr wrap="square" lIns="90000" tIns="45000" rIns="90000" bIns="4500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Declaration &amp; Consent</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343080" marR="0" lvl="0" indent="-343080" algn="ctr" defTabSz="914400" eaLnBrk="1" fontAlgn="auto" latinLnBrk="0" hangingPunct="1">
              <a:lnSpc>
                <a:spcPct val="100000"/>
              </a:lnSpc>
              <a:spcBef>
                <a:spcPts val="0"/>
              </a:spcBef>
              <a:spcAft>
                <a:spcPts val="0"/>
              </a:spcAft>
              <a:buClr>
                <a:srgbClr val="000000"/>
              </a:buClr>
              <a:buSzTx/>
              <a:buFont typeface="Wingdings" charset="2"/>
              <a:buChar char=""/>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I declare that all information and licenses are authentic.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343080" marR="0" lvl="0" indent="-343080" algn="ctr" defTabSz="914400" eaLnBrk="1" fontAlgn="auto" latinLnBrk="0" hangingPunct="1">
              <a:lnSpc>
                <a:spcPct val="100000"/>
              </a:lnSpc>
              <a:spcBef>
                <a:spcPts val="0"/>
              </a:spcBef>
              <a:spcAft>
                <a:spcPts val="0"/>
              </a:spcAft>
              <a:buClr>
                <a:srgbClr val="000000"/>
              </a:buClr>
              <a:buSzTx/>
              <a:buFont typeface="Wingdings" charset="2"/>
              <a:buChar char=""/>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I agree to the </a:t>
            </a: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MEDUSA-X Trial Plan Terms</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and </a:t>
            </a: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Responsible Use Policy</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343080" marR="0" lvl="0" indent="-343080" algn="ctr" defTabSz="914400" eaLnBrk="1" fontAlgn="auto" latinLnBrk="0" hangingPunct="1">
              <a:lnSpc>
                <a:spcPct val="100000"/>
              </a:lnSpc>
              <a:spcBef>
                <a:spcPts val="0"/>
              </a:spcBef>
              <a:spcAft>
                <a:spcPts val="0"/>
              </a:spcAft>
              <a:buClr>
                <a:srgbClr val="000000"/>
              </a:buClr>
              <a:buSzTx/>
              <a:buFont typeface="Wingdings" charset="2"/>
              <a:buChar char=""/>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I consent to data processing under GDPR and CCPA for verification purposes.</a:t>
            </a:r>
          </a:p>
          <a:p>
            <a:pPr marL="0" marR="0" lvl="0" indent="0" algn="ctr" defTabSz="914400" eaLnBrk="1" fontAlgn="auto" latinLnBrk="0" hangingPunct="1">
              <a:lnSpc>
                <a:spcPct val="100000"/>
              </a:lnSpc>
              <a:spcBef>
                <a:spcPts val="0"/>
              </a:spcBef>
              <a:spcAft>
                <a:spcPts val="0"/>
              </a:spcAft>
              <a:buClrTx/>
              <a:buSzTx/>
              <a:buFontTx/>
              <a:buNone/>
              <a:tabLst/>
              <a:defRPr/>
            </a:pPr>
            <a:br>
              <a:rPr kumimoji="0"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Submit to </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apply@medusa-x.com</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with this Slides as .pdf</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Putting clearly your </a:t>
            </a:r>
            <a:r>
              <a:rPr kumimoji="0" lang="en-US" sz="1800" b="1" i="0" u="sng"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full name </a:t>
            </a:r>
            <a:r>
              <a:rPr kumimoji="0" lang="en-US" sz="1800" b="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in the subject:  </a:t>
            </a:r>
            <a:r>
              <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Jelani Sample, APPLICATION </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TextBox 4">
            <a:extLst>
              <a:ext uri="{FF2B5EF4-FFF2-40B4-BE49-F238E27FC236}">
                <a16:creationId xmlns:a16="http://schemas.microsoft.com/office/drawing/2014/main" id="{7DC2ACF0-73C3-2759-223E-D2D80B2B8DE5}"/>
              </a:ext>
            </a:extLst>
          </p:cNvPr>
          <p:cNvSpPr/>
          <p:nvPr/>
        </p:nvSpPr>
        <p:spPr>
          <a:xfrm>
            <a:off x="5939954" y="873027"/>
            <a:ext cx="386942" cy="583321"/>
          </a:xfrm>
          <a:prstGeom prst="rect">
            <a:avLst/>
          </a:prstGeom>
          <a:noFill/>
          <a:ln w="0">
            <a:noFill/>
          </a:ln>
          <a:effectLst/>
        </p:spPr>
        <p:txBody>
          <a:bodyPr wrap="none" lIns="90000" tIns="45000" rIns="90000" bIns="4500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7</a:t>
            </a:r>
            <a:endPar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Slide Number Placeholder 1">
            <a:extLst>
              <a:ext uri="{FF2B5EF4-FFF2-40B4-BE49-F238E27FC236}">
                <a16:creationId xmlns:a16="http://schemas.microsoft.com/office/drawing/2014/main" id="{2E8A3B19-CF0F-A765-C8B1-51EADDC1F42E}"/>
              </a:ext>
            </a:extLst>
          </p:cNvPr>
          <p:cNvSpPr txBox="1">
            <a:spLocks/>
          </p:cNvSpPr>
          <p:nvPr/>
        </p:nvSpPr>
        <p:spPr>
          <a:xfrm>
            <a:off x="4568534" y="6356795"/>
            <a:ext cx="2742840" cy="364680"/>
          </a:xfrm>
          <a:prstGeom prst="rect">
            <a:avLst/>
          </a:prstGeom>
          <a:noFill/>
          <a:ln w="0">
            <a:noFill/>
          </a:ln>
        </p:spPr>
        <p:txBody>
          <a:bodyPr lIns="91440" tIns="45720" rIns="91440" bIns="45720" anchor="ctr">
            <a:noAutofit/>
          </a:bodyPr>
          <a:lstStyle>
            <a:defPPr>
              <a:defRPr lang="en-US"/>
            </a:defPPr>
            <a:lvl1pPr marL="0" indent="0" algn="r" defTabSz="914400" rtl="0" eaLnBrk="1" latinLnBrk="0" hangingPunct="1">
              <a:lnSpc>
                <a:spcPct val="100000"/>
              </a:lnSpc>
              <a:buNone/>
              <a:defRPr lang="es-US" sz="1200" b="0" u="none" strike="noStrike" kern="1200">
                <a:solidFill>
                  <a:schemeClr val="dk1">
                    <a:tint val="75000"/>
                  </a:schemeClr>
                </a:solidFill>
                <a:effectLst/>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964C358-207F-4514-BFCC-964961E6D0AA}" type="slidenum">
              <a:rPr kumimoji="0" lang="en-US" b="0" i="0" u="none" strike="noStrike" kern="1200" cap="none" spc="0" normalizeH="0" baseline="0" noProof="0" smtClean="0">
                <a:ln>
                  <a:noFill/>
                </a:ln>
                <a:solidFill>
                  <a:schemeClr val="tx1"/>
                </a:solidFill>
                <a:effectLst/>
                <a:uLnTx/>
                <a:uFillTx/>
                <a:latin typeface="Times Extra" pitchFamily="50"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b="0" i="0" u="none" strike="noStrike" kern="1200" cap="none" spc="0" normalizeH="0" baseline="0" noProof="0" dirty="0">
              <a:ln>
                <a:noFill/>
              </a:ln>
              <a:solidFill>
                <a:schemeClr val="tx1"/>
              </a:solidFill>
              <a:effectLst/>
              <a:uLnTx/>
              <a:uFillTx/>
              <a:latin typeface="Times Extra" pitchFamily="50" charset="0"/>
            </a:endParaRPr>
          </a:p>
        </p:txBody>
      </p:sp>
    </p:spTree>
    <p:extLst>
      <p:ext uri="{BB962C8B-B14F-4D97-AF65-F5344CB8AC3E}">
        <p14:creationId xmlns:p14="http://schemas.microsoft.com/office/powerpoint/2010/main" val="2149862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F3C97BD-19D0-260C-1E48-480197C7CCCE}"/>
              </a:ext>
            </a:extLst>
          </p:cNvPr>
          <p:cNvGraphicFramePr/>
          <p:nvPr>
            <p:extLst>
              <p:ext uri="{D42A27DB-BD31-4B8C-83A1-F6EECF244321}">
                <p14:modId xmlns:p14="http://schemas.microsoft.com/office/powerpoint/2010/main" val="2582638065"/>
              </p:ext>
            </p:extLst>
          </p:nvPr>
        </p:nvGraphicFramePr>
        <p:xfrm>
          <a:off x="843165" y="2318622"/>
          <a:ext cx="10486292" cy="2712720"/>
        </p:xfrm>
        <a:graphic>
          <a:graphicData uri="http://schemas.openxmlformats.org/drawingml/2006/table">
            <a:tbl>
              <a:tblPr/>
              <a:tblGrid>
                <a:gridCol w="5243146">
                  <a:extLst>
                    <a:ext uri="{9D8B030D-6E8A-4147-A177-3AD203B41FA5}">
                      <a16:colId xmlns:a16="http://schemas.microsoft.com/office/drawing/2014/main" val="20000"/>
                    </a:ext>
                  </a:extLst>
                </a:gridCol>
                <a:gridCol w="5243146">
                  <a:extLst>
                    <a:ext uri="{9D8B030D-6E8A-4147-A177-3AD203B41FA5}">
                      <a16:colId xmlns:a16="http://schemas.microsoft.com/office/drawing/2014/main" val="20001"/>
                    </a:ext>
                  </a:extLst>
                </a:gridCol>
              </a:tblGrid>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2800" b="0" u="none" strike="noStrike">
                          <a:solidFill>
                            <a:schemeClr val="bg1"/>
                          </a:solidFill>
                          <a:effectLst/>
                          <a:uFillTx/>
                          <a:latin typeface="Times New Roman"/>
                        </a:rPr>
                        <a:t>Field</a:t>
                      </a:r>
                      <a:endParaRPr lang="en-US" sz="2800" b="0" u="none" strike="noStrike">
                        <a:solidFill>
                          <a:schemeClr val="bg1"/>
                        </a:solidFill>
                        <a:effectLst/>
                        <a:uFillTx/>
                        <a:latin typeface="Arial"/>
                      </a:endParaRPr>
                    </a:p>
                  </a:txBody>
                  <a:tcPr anchor="ctr">
                    <a:lnL w="12240">
                      <a:solidFill>
                        <a:srgbClr val="000000"/>
                      </a:solidFill>
                      <a:prstDash val="solid"/>
                    </a:lnL>
                    <a:lnR w="6480">
                      <a:solidFill>
                        <a:srgbClr val="A5A5A5"/>
                      </a:solidFill>
                      <a:prstDash val="solid"/>
                    </a:lnR>
                    <a:lnT w="12240">
                      <a:solidFill>
                        <a:srgbClr val="000000"/>
                      </a:solidFill>
                      <a:prstDash val="solid"/>
                    </a:lnT>
                    <a:lnB w="6480">
                      <a:solidFill>
                        <a:srgbClr val="A5A5A5"/>
                      </a:solidFill>
                      <a:prstDash val="soli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2800" b="0" u="none" strike="noStrike" dirty="0">
                          <a:solidFill>
                            <a:schemeClr val="bg1"/>
                          </a:solidFill>
                          <a:effectLst/>
                          <a:uFillTx/>
                          <a:latin typeface="Times New Roman"/>
                        </a:rPr>
                        <a:t>Example</a:t>
                      </a:r>
                      <a:endParaRPr lang="en-US" sz="2800" b="0" u="none" strike="noStrike" dirty="0">
                        <a:solidFill>
                          <a:schemeClr val="bg1"/>
                        </a:solidFill>
                        <a:effectLst/>
                        <a:uFillTx/>
                        <a:latin typeface="Arial"/>
                      </a:endParaRPr>
                    </a:p>
                  </a:txBody>
                  <a:tcPr anchor="ctr">
                    <a:lnL w="6480">
                      <a:solidFill>
                        <a:srgbClr val="A5A5A5"/>
                      </a:solidFill>
                      <a:prstDash val="solid"/>
                    </a:lnL>
                    <a:lnR w="12240">
                      <a:solidFill>
                        <a:srgbClr val="000000"/>
                      </a:solidFill>
                      <a:prstDash val="solid"/>
                    </a:lnR>
                    <a:lnT w="12240">
                      <a:solidFill>
                        <a:srgbClr val="000000"/>
                      </a:solidFill>
                      <a:prstDash val="solid"/>
                    </a:lnT>
                    <a:lnB w="6480">
                      <a:solidFill>
                        <a:srgbClr val="A5A5A5"/>
                      </a:solidFill>
                      <a:prstDash val="soli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1" u="none" strike="noStrike">
                          <a:solidFill>
                            <a:schemeClr val="dk1"/>
                          </a:solidFill>
                          <a:effectLst/>
                          <a:uFillTx/>
                          <a:latin typeface="Times New Roman"/>
                        </a:rPr>
                        <a:t>Full Name (Legal)</a:t>
                      </a:r>
                      <a:endParaRPr lang="en-US" sz="1800" b="0" u="none" strike="noStrike">
                        <a:solidFill>
                          <a:srgbClr val="000000"/>
                        </a:solidFill>
                        <a:effectLst/>
                        <a:uFillTx/>
                        <a:latin typeface="Arial"/>
                      </a:endParaRPr>
                    </a:p>
                  </a:txBody>
                  <a:tcPr anchor="ctr">
                    <a:lnL w="12240">
                      <a:solidFill>
                        <a:srgbClr val="000000"/>
                      </a:solidFill>
                      <a:prstDash val="solid"/>
                    </a:lnL>
                    <a:lnR w="6480">
                      <a:solidFill>
                        <a:srgbClr val="A5A5A5"/>
                      </a:solidFill>
                      <a:prstDash val="solid"/>
                    </a:lnR>
                    <a:lnT w="6480">
                      <a:solidFill>
                        <a:srgbClr val="A5A5A5"/>
                      </a:solidFill>
                      <a:prstDash val="solid"/>
                    </a:lnT>
                    <a:lnB w="6480">
                      <a:solidFill>
                        <a:srgbClr val="A5A5A5"/>
                      </a:solidFill>
                      <a:prstDash val="solid"/>
                    </a:lnB>
                    <a:lnTlToBr w="12700" cmpd="sng">
                      <a:noFill/>
                      <a:prstDash val="solid"/>
                    </a:lnTlToBr>
                    <a:lnBlToTr w="12700" cmpd="sng">
                      <a:noFill/>
                      <a:prstDash val="solid"/>
                    </a:lnBlToTr>
                    <a:solidFill>
                      <a:srgbClr val="C7C7C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dk1"/>
                          </a:solidFill>
                          <a:effectLst/>
                          <a:uFillTx/>
                          <a:latin typeface="Times New Roman"/>
                        </a:rPr>
                        <a:t>Jelani Sample</a:t>
                      </a:r>
                      <a:endParaRPr lang="en-US" sz="1800" b="0" u="none" strike="noStrike" dirty="0">
                        <a:solidFill>
                          <a:srgbClr val="000000"/>
                        </a:solidFill>
                        <a:effectLst/>
                        <a:uFillTx/>
                        <a:latin typeface="Arial"/>
                      </a:endParaRPr>
                    </a:p>
                  </a:txBody>
                  <a:tcPr anchor="ctr">
                    <a:lnL w="6480">
                      <a:solidFill>
                        <a:srgbClr val="A5A5A5"/>
                      </a:solidFill>
                      <a:prstDash val="solid"/>
                    </a:lnL>
                    <a:lnR w="12240">
                      <a:solidFill>
                        <a:srgbClr val="000000"/>
                      </a:solidFill>
                      <a:prstDash val="solid"/>
                    </a:lnR>
                    <a:lnT w="6480">
                      <a:solidFill>
                        <a:srgbClr val="A5A5A5"/>
                      </a:solidFill>
                      <a:prstDash val="solid"/>
                    </a:lnT>
                    <a:lnB w="6480">
                      <a:solidFill>
                        <a:srgbClr val="A5A5A5"/>
                      </a:solidFill>
                      <a:prstDash val="solid"/>
                    </a:lnB>
                    <a:lnTlToBr w="12700" cmpd="sng">
                      <a:noFill/>
                      <a:prstDash val="solid"/>
                    </a:lnTlToBr>
                    <a:lnBlToTr w="12700" cmpd="sng">
                      <a:noFill/>
                      <a:prstDash val="solid"/>
                    </a:lnBlToTr>
                    <a:solidFill>
                      <a:srgbClr val="C7C7C7"/>
                    </a:solidFill>
                  </a:tcPr>
                </a:tc>
                <a:extLst>
                  <a:ext uri="{0D108BD9-81ED-4DB2-BD59-A6C34878D82A}">
                    <a16:rowId xmlns:a16="http://schemas.microsoft.com/office/drawing/2014/main" val="10001"/>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1" u="none" strike="noStrike">
                          <a:solidFill>
                            <a:schemeClr val="dk1"/>
                          </a:solidFill>
                          <a:effectLst/>
                          <a:uFillTx/>
                          <a:latin typeface="Times New Roman"/>
                        </a:rPr>
                        <a:t>Professional Alias</a:t>
                      </a:r>
                      <a:endParaRPr lang="en-US" sz="1800" b="0" u="none" strike="noStrike">
                        <a:solidFill>
                          <a:srgbClr val="000000"/>
                        </a:solidFill>
                        <a:effectLst/>
                        <a:uFillTx/>
                        <a:latin typeface="Arial"/>
                      </a:endParaRPr>
                    </a:p>
                  </a:txBody>
                  <a:tcPr anchor="ctr">
                    <a:lnL w="12240">
                      <a:solidFill>
                        <a:srgbClr val="000000"/>
                      </a:solidFill>
                      <a:prstDash val="solid"/>
                    </a:lnL>
                    <a:lnR w="6480">
                      <a:solidFill>
                        <a:srgbClr val="A5A5A5"/>
                      </a:solidFill>
                      <a:prstDash val="solid"/>
                    </a:lnR>
                    <a:lnT w="6480">
                      <a:solidFill>
                        <a:srgbClr val="A5A5A5"/>
                      </a:solidFill>
                      <a:prstDash val="solid"/>
                    </a:lnT>
                    <a:lnB w="6480">
                      <a:solidFill>
                        <a:srgbClr val="A5A5A5"/>
                      </a:solidFill>
                      <a:prstDash val="soli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err="1">
                          <a:solidFill>
                            <a:schemeClr val="dk1"/>
                          </a:solidFill>
                          <a:effectLst/>
                          <a:uFillTx/>
                          <a:latin typeface="Times New Roman"/>
                        </a:rPr>
                        <a:t>JellSample</a:t>
                      </a:r>
                      <a:r>
                        <a:rPr lang="en-US" sz="1800" b="0" u="none" strike="noStrike" dirty="0">
                          <a:solidFill>
                            <a:schemeClr val="dk1"/>
                          </a:solidFill>
                          <a:effectLst/>
                          <a:uFillTx/>
                          <a:latin typeface="Times New Roman"/>
                        </a:rPr>
                        <a:t> Tattoo</a:t>
                      </a:r>
                      <a:endParaRPr lang="en-US" sz="1800" b="0" u="none" strike="noStrike" dirty="0">
                        <a:solidFill>
                          <a:srgbClr val="000000"/>
                        </a:solidFill>
                        <a:effectLst/>
                        <a:uFillTx/>
                        <a:latin typeface="Arial"/>
                      </a:endParaRPr>
                    </a:p>
                  </a:txBody>
                  <a:tcPr anchor="ctr">
                    <a:lnL w="6480">
                      <a:solidFill>
                        <a:srgbClr val="A5A5A5"/>
                      </a:solidFill>
                      <a:prstDash val="solid"/>
                    </a:lnL>
                    <a:lnR w="12240">
                      <a:solidFill>
                        <a:srgbClr val="000000"/>
                      </a:solidFill>
                      <a:prstDash val="solid"/>
                    </a:lnR>
                    <a:lnT w="6480">
                      <a:solidFill>
                        <a:srgbClr val="A5A5A5"/>
                      </a:solidFill>
                      <a:prstDash val="solid"/>
                    </a:lnT>
                    <a:lnB w="6480">
                      <a:solidFill>
                        <a:srgbClr val="A5A5A5"/>
                      </a:solidFill>
                      <a:prstDash val="soli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2"/>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1" u="none" strike="noStrike">
                          <a:solidFill>
                            <a:schemeClr val="dk1"/>
                          </a:solidFill>
                          <a:effectLst/>
                          <a:uFillTx/>
                          <a:latin typeface="Times New Roman"/>
                        </a:rPr>
                        <a:t>Location / Country</a:t>
                      </a:r>
                      <a:endParaRPr lang="en-US" sz="1800" b="0" u="none" strike="noStrike">
                        <a:solidFill>
                          <a:srgbClr val="000000"/>
                        </a:solidFill>
                        <a:effectLst/>
                        <a:uFillTx/>
                        <a:latin typeface="Arial"/>
                      </a:endParaRPr>
                    </a:p>
                  </a:txBody>
                  <a:tcPr anchor="ctr">
                    <a:lnL w="12240">
                      <a:solidFill>
                        <a:srgbClr val="000000"/>
                      </a:solidFill>
                      <a:prstDash val="solid"/>
                    </a:lnL>
                    <a:lnR w="6480">
                      <a:solidFill>
                        <a:srgbClr val="A5A5A5"/>
                      </a:solidFill>
                      <a:prstDash val="solid"/>
                    </a:lnR>
                    <a:lnT w="6480">
                      <a:solidFill>
                        <a:srgbClr val="A5A5A5"/>
                      </a:solidFill>
                      <a:prstDash val="solid"/>
                    </a:lnT>
                    <a:lnB w="6480">
                      <a:solidFill>
                        <a:srgbClr val="A5A5A5"/>
                      </a:solidFill>
                      <a:prstDash val="solid"/>
                    </a:lnB>
                    <a:lnTlToBr w="12700" cmpd="sng">
                      <a:noFill/>
                      <a:prstDash val="solid"/>
                    </a:lnTlToBr>
                    <a:lnBlToTr w="12700" cmpd="sng">
                      <a:noFill/>
                      <a:prstDash val="solid"/>
                    </a:lnBlToTr>
                    <a:solidFill>
                      <a:srgbClr val="C7C7C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dk1"/>
                          </a:solidFill>
                          <a:effectLst/>
                          <a:uFillTx/>
                          <a:latin typeface="Times New Roman"/>
                        </a:rPr>
                        <a:t>Bogota, NJ</a:t>
                      </a:r>
                      <a:endParaRPr lang="en-US" sz="1800" b="0" u="none" strike="noStrike" dirty="0">
                        <a:solidFill>
                          <a:srgbClr val="000000"/>
                        </a:solidFill>
                        <a:effectLst/>
                        <a:uFillTx/>
                        <a:latin typeface="Arial"/>
                      </a:endParaRPr>
                    </a:p>
                  </a:txBody>
                  <a:tcPr anchor="ctr">
                    <a:lnL w="6480">
                      <a:solidFill>
                        <a:srgbClr val="A5A5A5"/>
                      </a:solidFill>
                      <a:prstDash val="solid"/>
                    </a:lnL>
                    <a:lnR w="12240">
                      <a:solidFill>
                        <a:srgbClr val="000000"/>
                      </a:solidFill>
                      <a:prstDash val="solid"/>
                    </a:lnR>
                    <a:lnT w="6480">
                      <a:solidFill>
                        <a:srgbClr val="A5A5A5"/>
                      </a:solidFill>
                      <a:prstDash val="solid"/>
                    </a:lnT>
                    <a:lnB w="6480">
                      <a:solidFill>
                        <a:srgbClr val="A5A5A5"/>
                      </a:solidFill>
                      <a:prstDash val="solid"/>
                    </a:lnB>
                    <a:lnTlToBr w="12700" cmpd="sng">
                      <a:noFill/>
                      <a:prstDash val="solid"/>
                    </a:lnTlToBr>
                    <a:lnBlToTr w="12700" cmpd="sng">
                      <a:noFill/>
                      <a:prstDash val="solid"/>
                    </a:lnBlToTr>
                    <a:solidFill>
                      <a:srgbClr val="C7C7C7"/>
                    </a:solidFill>
                  </a:tcPr>
                </a:tc>
                <a:extLst>
                  <a:ext uri="{0D108BD9-81ED-4DB2-BD59-A6C34878D82A}">
                    <a16:rowId xmlns:a16="http://schemas.microsoft.com/office/drawing/2014/main" val="10003"/>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1" u="none" strike="noStrike">
                          <a:solidFill>
                            <a:schemeClr val="dk1"/>
                          </a:solidFill>
                          <a:effectLst/>
                          <a:uFillTx/>
                          <a:latin typeface="Times New Roman"/>
                        </a:rPr>
                        <a:t>Experience</a:t>
                      </a:r>
                      <a:endParaRPr lang="en-US" sz="1800" b="0" u="none" strike="noStrike">
                        <a:solidFill>
                          <a:srgbClr val="000000"/>
                        </a:solidFill>
                        <a:effectLst/>
                        <a:uFillTx/>
                        <a:latin typeface="Arial"/>
                      </a:endParaRPr>
                    </a:p>
                  </a:txBody>
                  <a:tcPr anchor="ctr">
                    <a:lnL w="12240">
                      <a:solidFill>
                        <a:srgbClr val="000000"/>
                      </a:solidFill>
                      <a:prstDash val="solid"/>
                    </a:lnL>
                    <a:lnR w="6480">
                      <a:solidFill>
                        <a:srgbClr val="A5A5A5"/>
                      </a:solidFill>
                      <a:prstDash val="solid"/>
                    </a:lnR>
                    <a:lnT w="6480">
                      <a:solidFill>
                        <a:srgbClr val="A5A5A5"/>
                      </a:solidFill>
                      <a:prstDash val="solid"/>
                    </a:lnT>
                    <a:lnB w="6480">
                      <a:solidFill>
                        <a:srgbClr val="A5A5A5"/>
                      </a:solidFill>
                      <a:prstDash val="soli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dk1"/>
                          </a:solidFill>
                          <a:effectLst/>
                          <a:uFillTx/>
                          <a:latin typeface="Times New Roman"/>
                        </a:rPr>
                        <a:t>4 years Tattoo &amp; Piercing</a:t>
                      </a:r>
                      <a:endParaRPr lang="en-US" sz="1800" b="0" u="none" strike="noStrike" dirty="0">
                        <a:solidFill>
                          <a:srgbClr val="000000"/>
                        </a:solidFill>
                        <a:effectLst/>
                        <a:uFillTx/>
                        <a:latin typeface="Arial"/>
                      </a:endParaRPr>
                    </a:p>
                  </a:txBody>
                  <a:tcPr anchor="ctr">
                    <a:lnL w="6480">
                      <a:solidFill>
                        <a:srgbClr val="A5A5A5"/>
                      </a:solidFill>
                      <a:prstDash val="solid"/>
                    </a:lnL>
                    <a:lnR w="12240">
                      <a:solidFill>
                        <a:srgbClr val="000000"/>
                      </a:solidFill>
                      <a:prstDash val="solid"/>
                    </a:lnR>
                    <a:lnT w="6480">
                      <a:solidFill>
                        <a:srgbClr val="A5A5A5"/>
                      </a:solidFill>
                      <a:prstDash val="solid"/>
                    </a:lnT>
                    <a:lnB w="6480">
                      <a:solidFill>
                        <a:srgbClr val="A5A5A5"/>
                      </a:solidFill>
                      <a:prstDash val="soli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4"/>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1" u="none" strike="noStrike">
                          <a:solidFill>
                            <a:schemeClr val="dk1"/>
                          </a:solidFill>
                          <a:effectLst/>
                          <a:uFillTx/>
                          <a:latin typeface="Times New Roman"/>
                        </a:rPr>
                        <a:t>Specialties (Define 1 or 2 maximun)</a:t>
                      </a:r>
                      <a:endParaRPr lang="en-US" sz="1800" b="0" u="none" strike="noStrike">
                        <a:solidFill>
                          <a:srgbClr val="000000"/>
                        </a:solidFill>
                        <a:effectLst/>
                        <a:uFillTx/>
                        <a:latin typeface="Arial"/>
                      </a:endParaRPr>
                    </a:p>
                  </a:txBody>
                  <a:tcPr anchor="ctr">
                    <a:lnL w="12240">
                      <a:solidFill>
                        <a:srgbClr val="000000"/>
                      </a:solidFill>
                      <a:prstDash val="solid"/>
                    </a:lnL>
                    <a:lnR w="6480">
                      <a:solidFill>
                        <a:srgbClr val="A5A5A5"/>
                      </a:solidFill>
                      <a:prstDash val="solid"/>
                    </a:lnR>
                    <a:lnT w="6480">
                      <a:solidFill>
                        <a:srgbClr val="A5A5A5"/>
                      </a:solidFill>
                      <a:prstDash val="solid"/>
                    </a:lnT>
                    <a:lnB w="6480">
                      <a:solidFill>
                        <a:srgbClr val="A5A5A5"/>
                      </a:solidFill>
                      <a:prstDash val="solid"/>
                    </a:lnB>
                    <a:lnTlToBr w="12700" cmpd="sng">
                      <a:noFill/>
                      <a:prstDash val="solid"/>
                    </a:lnTlToBr>
                    <a:lnBlToTr w="12700" cmpd="sng">
                      <a:noFill/>
                      <a:prstDash val="solid"/>
                    </a:lnBlToTr>
                    <a:solidFill>
                      <a:srgbClr val="C7C7C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a:solidFill>
                            <a:schemeClr val="dk1"/>
                          </a:solidFill>
                          <a:effectLst/>
                          <a:uFillTx/>
                          <a:latin typeface="Times New Roman"/>
                        </a:rPr>
                        <a:t>Fine Line • Color • Ear Curation</a:t>
                      </a:r>
                      <a:endParaRPr lang="en-US" sz="1800" b="0" u="none" strike="noStrike">
                        <a:solidFill>
                          <a:srgbClr val="000000"/>
                        </a:solidFill>
                        <a:effectLst/>
                        <a:uFillTx/>
                        <a:latin typeface="Arial"/>
                      </a:endParaRPr>
                    </a:p>
                  </a:txBody>
                  <a:tcPr anchor="ctr">
                    <a:lnL w="6480">
                      <a:solidFill>
                        <a:srgbClr val="A5A5A5"/>
                      </a:solidFill>
                      <a:prstDash val="solid"/>
                    </a:lnL>
                    <a:lnR w="12240">
                      <a:solidFill>
                        <a:srgbClr val="000000"/>
                      </a:solidFill>
                      <a:prstDash val="solid"/>
                    </a:lnR>
                    <a:lnT w="6480">
                      <a:solidFill>
                        <a:srgbClr val="A5A5A5"/>
                      </a:solidFill>
                      <a:prstDash val="solid"/>
                    </a:lnT>
                    <a:lnB w="6480">
                      <a:solidFill>
                        <a:srgbClr val="A5A5A5"/>
                      </a:solidFill>
                      <a:prstDash val="solid"/>
                    </a:lnB>
                    <a:lnTlToBr w="12700" cmpd="sng">
                      <a:noFill/>
                      <a:prstDash val="solid"/>
                    </a:lnTlToBr>
                    <a:lnBlToTr w="12700" cmpd="sng">
                      <a:noFill/>
                      <a:prstDash val="solid"/>
                    </a:lnBlToTr>
                    <a:solidFill>
                      <a:srgbClr val="C7C7C7"/>
                    </a:solidFill>
                  </a:tcPr>
                </a:tc>
                <a:extLst>
                  <a:ext uri="{0D108BD9-81ED-4DB2-BD59-A6C34878D82A}">
                    <a16:rowId xmlns:a16="http://schemas.microsoft.com/office/drawing/2014/main" val="10005"/>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1" u="none" strike="noStrike">
                          <a:solidFill>
                            <a:schemeClr val="dk1"/>
                          </a:solidFill>
                          <a:effectLst/>
                          <a:uFillTx/>
                          <a:latin typeface="Times New Roman"/>
                        </a:rPr>
                        <a:t>Languages</a:t>
                      </a:r>
                      <a:endParaRPr lang="en-US" sz="1800" b="0" u="none" strike="noStrike">
                        <a:solidFill>
                          <a:srgbClr val="000000"/>
                        </a:solidFill>
                        <a:effectLst/>
                        <a:uFillTx/>
                        <a:latin typeface="Arial"/>
                      </a:endParaRPr>
                    </a:p>
                  </a:txBody>
                  <a:tcPr anchor="ctr">
                    <a:lnL w="12240">
                      <a:solidFill>
                        <a:srgbClr val="000000"/>
                      </a:solidFill>
                      <a:prstDash val="solid"/>
                    </a:lnL>
                    <a:lnR w="6480">
                      <a:solidFill>
                        <a:srgbClr val="A5A5A5"/>
                      </a:solidFill>
                      <a:prstDash val="solid"/>
                    </a:lnR>
                    <a:lnT w="6480">
                      <a:solidFill>
                        <a:srgbClr val="A5A5A5"/>
                      </a:solidFill>
                      <a:prstDash val="solid"/>
                    </a:lnT>
                    <a:lnB w="12240">
                      <a:solidFill>
                        <a:srgbClr val="000000"/>
                      </a:solidFill>
                      <a:prstDash val="soli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dk1"/>
                          </a:solidFill>
                          <a:effectLst/>
                          <a:uFillTx/>
                          <a:latin typeface="Times New Roman"/>
                        </a:rPr>
                        <a:t>English</a:t>
                      </a:r>
                      <a:endParaRPr lang="en-US" sz="1800" b="0" u="none" strike="noStrike" dirty="0">
                        <a:solidFill>
                          <a:srgbClr val="000000"/>
                        </a:solidFill>
                        <a:effectLst/>
                        <a:uFillTx/>
                        <a:latin typeface="Arial"/>
                      </a:endParaRPr>
                    </a:p>
                  </a:txBody>
                  <a:tcPr anchor="ctr">
                    <a:lnL w="6480">
                      <a:solidFill>
                        <a:srgbClr val="A5A5A5"/>
                      </a:solidFill>
                      <a:prstDash val="solid"/>
                    </a:lnL>
                    <a:lnR w="12240">
                      <a:solidFill>
                        <a:srgbClr val="000000"/>
                      </a:solidFill>
                      <a:prstDash val="solid"/>
                    </a:lnR>
                    <a:lnT w="6480">
                      <a:solidFill>
                        <a:srgbClr val="A5A5A5"/>
                      </a:solidFill>
                      <a:prstDash val="solid"/>
                    </a:lnT>
                    <a:lnB w="12240">
                      <a:solidFill>
                        <a:srgbClr val="000000"/>
                      </a:solidFill>
                      <a:prstDash val="soli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6"/>
                  </a:ext>
                </a:extLst>
              </a:tr>
            </a:tbl>
          </a:graphicData>
        </a:graphic>
      </p:graphicFrame>
      <p:sp>
        <p:nvSpPr>
          <p:cNvPr id="7" name="Rectangle 1">
            <a:extLst>
              <a:ext uri="{FF2B5EF4-FFF2-40B4-BE49-F238E27FC236}">
                <a16:creationId xmlns:a16="http://schemas.microsoft.com/office/drawing/2014/main" id="{05368479-41A7-E96D-E071-D88123548ABA}"/>
              </a:ext>
            </a:extLst>
          </p:cNvPr>
          <p:cNvSpPr/>
          <p:nvPr/>
        </p:nvSpPr>
        <p:spPr>
          <a:xfrm>
            <a:off x="685800" y="1590840"/>
            <a:ext cx="10820160" cy="461160"/>
          </a:xfrm>
          <a:prstGeom prst="rect">
            <a:avLst/>
          </a:prstGeom>
          <a:noFill/>
          <a:ln w="0">
            <a:noFill/>
          </a:ln>
          <a:effectLst/>
        </p:spPr>
        <p:txBody>
          <a:bodyPr numCol="1" spc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tab pos="0" algn="l"/>
              </a:tabLst>
              <a:defRPr/>
            </a:pP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Artist Information</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738EB15-E0E4-F275-C71E-83D79ECD4DDA}"/>
              </a:ext>
            </a:extLst>
          </p:cNvPr>
          <p:cNvSpPr/>
          <p:nvPr/>
        </p:nvSpPr>
        <p:spPr>
          <a:xfrm>
            <a:off x="5892840" y="927000"/>
            <a:ext cx="386942" cy="583321"/>
          </a:xfrm>
          <a:prstGeom prst="rect">
            <a:avLst/>
          </a:prstGeom>
          <a:noFill/>
          <a:ln w="0">
            <a:noFill/>
          </a:ln>
          <a:effectLst/>
        </p:spPr>
        <p:txBody>
          <a:bodyPr wrap="none" lIns="90000" tIns="45000" rIns="90000" bIns="4500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1</a:t>
            </a:r>
            <a:endPar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2" name="Slide Number Placeholder 1">
            <a:extLst>
              <a:ext uri="{FF2B5EF4-FFF2-40B4-BE49-F238E27FC236}">
                <a16:creationId xmlns:a16="http://schemas.microsoft.com/office/drawing/2014/main" id="{E7998C55-A27B-5277-F6ED-F516C16EE2E2}"/>
              </a:ext>
            </a:extLst>
          </p:cNvPr>
          <p:cNvSpPr txBox="1">
            <a:spLocks/>
          </p:cNvSpPr>
          <p:nvPr/>
        </p:nvSpPr>
        <p:spPr>
          <a:xfrm>
            <a:off x="4724460" y="6381323"/>
            <a:ext cx="2742840" cy="364680"/>
          </a:xfrm>
          <a:prstGeom prst="rect">
            <a:avLst/>
          </a:prstGeom>
          <a:noFill/>
          <a:ln w="0">
            <a:noFill/>
          </a:ln>
        </p:spPr>
        <p:txBody>
          <a:bodyPr lIns="91440" tIns="45720" rIns="91440" bIns="45720" anchor="ctr">
            <a:noAutofit/>
          </a:bodyPr>
          <a:lstStyle>
            <a:defPPr>
              <a:defRPr lang="en-US"/>
            </a:defPPr>
            <a:lvl1pPr marL="0" indent="0" algn="r" defTabSz="914400" rtl="0" eaLnBrk="1" latinLnBrk="0" hangingPunct="1">
              <a:lnSpc>
                <a:spcPct val="100000"/>
              </a:lnSpc>
              <a:buNone/>
              <a:defRPr lang="es-US" sz="1200" b="0" u="none" strike="noStrike" kern="1200">
                <a:solidFill>
                  <a:schemeClr val="dk1">
                    <a:tint val="75000"/>
                  </a:schemeClr>
                </a:solidFill>
                <a:effectLst/>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964C358-207F-4514-BFCC-964961E6D0AA}" type="slidenum">
              <a:rPr kumimoji="0" lang="en-US" b="0" i="0" u="none" strike="noStrike" kern="1200" cap="none" spc="0" normalizeH="0" baseline="0" noProof="0" smtClean="0">
                <a:ln>
                  <a:noFill/>
                </a:ln>
                <a:solidFill>
                  <a:schemeClr val="tx1"/>
                </a:solidFill>
                <a:effectLst/>
                <a:uLnTx/>
                <a:uFillTx/>
                <a:latin typeface="Times Extra" pitchFamily="50"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b="0" i="0" u="none" strike="noStrike" kern="1200" cap="none" spc="0" normalizeH="0" baseline="0" noProof="0" dirty="0">
              <a:ln>
                <a:noFill/>
              </a:ln>
              <a:solidFill>
                <a:schemeClr val="tx1"/>
              </a:solidFill>
              <a:effectLst/>
              <a:uLnTx/>
              <a:uFillTx/>
              <a:latin typeface="Times Extra" pitchFamily="50" charset="0"/>
            </a:endParaRPr>
          </a:p>
        </p:txBody>
      </p:sp>
    </p:spTree>
    <p:extLst>
      <p:ext uri="{BB962C8B-B14F-4D97-AF65-F5344CB8AC3E}">
        <p14:creationId xmlns:p14="http://schemas.microsoft.com/office/powerpoint/2010/main" val="3974649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5A311-A840-8BEB-3506-6B0D54BF7D66}"/>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2D15D74B-70FF-2FE7-C494-57B42DD082ED}"/>
              </a:ext>
            </a:extLst>
          </p:cNvPr>
          <p:cNvSpPr txBox="1">
            <a:spLocks/>
          </p:cNvSpPr>
          <p:nvPr/>
        </p:nvSpPr>
        <p:spPr>
          <a:xfrm>
            <a:off x="4357794" y="6463384"/>
            <a:ext cx="2742840" cy="364680"/>
          </a:xfrm>
          <a:prstGeom prst="rect">
            <a:avLst/>
          </a:prstGeom>
          <a:noFill/>
          <a:ln w="0">
            <a:noFill/>
          </a:ln>
        </p:spPr>
        <p:txBody>
          <a:bodyPr lIns="91440" tIns="45720" rIns="91440" bIns="45720" anchor="ctr">
            <a:noAutofit/>
          </a:bodyPr>
          <a:lstStyle>
            <a:defPPr>
              <a:defRPr lang="en-US"/>
            </a:defPPr>
            <a:lvl1pPr marL="0" indent="0" algn="r" defTabSz="914400" rtl="0" eaLnBrk="1" latinLnBrk="0" hangingPunct="1">
              <a:lnSpc>
                <a:spcPct val="100000"/>
              </a:lnSpc>
              <a:buNone/>
              <a:defRPr lang="es-US" sz="1200" b="0" u="none" strike="noStrike" kern="1200">
                <a:solidFill>
                  <a:schemeClr val="dk1">
                    <a:tint val="75000"/>
                  </a:schemeClr>
                </a:solidFill>
                <a:effectLst/>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964C358-207F-4514-BFCC-964961E6D0AA}" type="slidenum">
              <a:rPr kumimoji="0" lang="en-US" b="0" i="0" u="none" strike="noStrike" kern="1200" cap="none" spc="0" normalizeH="0" baseline="0" noProof="0" smtClean="0">
                <a:ln>
                  <a:noFill/>
                </a:ln>
                <a:solidFill>
                  <a:schemeClr val="tx1"/>
                </a:solidFill>
                <a:effectLst/>
                <a:uLnTx/>
                <a:uFillTx/>
                <a:latin typeface="Times Extra" pitchFamily="50"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b="0" i="0" u="none" strike="noStrike" kern="1200" cap="none" spc="0" normalizeH="0" baseline="0" noProof="0" dirty="0">
              <a:ln>
                <a:noFill/>
              </a:ln>
              <a:solidFill>
                <a:schemeClr val="tx1"/>
              </a:solidFill>
              <a:effectLst/>
              <a:uLnTx/>
              <a:uFillTx/>
              <a:latin typeface="Times Extra" pitchFamily="50" charset="0"/>
            </a:endParaRPr>
          </a:p>
        </p:txBody>
      </p:sp>
      <p:sp>
        <p:nvSpPr>
          <p:cNvPr id="6" name="PlaceHolder 1">
            <a:extLst>
              <a:ext uri="{FF2B5EF4-FFF2-40B4-BE49-F238E27FC236}">
                <a16:creationId xmlns:a16="http://schemas.microsoft.com/office/drawing/2014/main" id="{E932BAC2-5842-4065-8530-FDB57DE013F4}"/>
              </a:ext>
            </a:extLst>
          </p:cNvPr>
          <p:cNvSpPr txBox="1">
            <a:spLocks/>
          </p:cNvSpPr>
          <p:nvPr/>
        </p:nvSpPr>
        <p:spPr>
          <a:xfrm>
            <a:off x="838080" y="2766240"/>
            <a:ext cx="10515240" cy="1325160"/>
          </a:xfrm>
          <a:prstGeom prst="rect">
            <a:avLst/>
          </a:prstGeom>
          <a:noFill/>
          <a:ln w="0">
            <a:noFill/>
          </a:ln>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Times New Roman"/>
                <a:ea typeface="+mj-ea"/>
                <a:cs typeface="+mj-cs"/>
              </a:rPr>
              <a:t>“My goal is-----------------------------------------------------------------------------------------------------------------------------------------------------------------------------------------”</a:t>
            </a:r>
            <a:endParaRPr kumimoji="0" lang="en-US" sz="3600" b="0" i="0" u="none" strike="noStrike" kern="1200" cap="none" spc="0" normalizeH="0" baseline="0" noProof="0">
              <a:ln>
                <a:noFill/>
              </a:ln>
              <a:solidFill>
                <a:srgbClr val="000000"/>
              </a:solidFill>
              <a:effectLst/>
              <a:uLnTx/>
              <a:uFillTx/>
              <a:latin typeface="Calibri"/>
              <a:ea typeface="+mj-ea"/>
              <a:cs typeface="+mj-cs"/>
            </a:endParaRPr>
          </a:p>
        </p:txBody>
      </p:sp>
      <p:sp>
        <p:nvSpPr>
          <p:cNvPr id="7" name="TextBox 3">
            <a:extLst>
              <a:ext uri="{FF2B5EF4-FFF2-40B4-BE49-F238E27FC236}">
                <a16:creationId xmlns:a16="http://schemas.microsoft.com/office/drawing/2014/main" id="{D7BC650A-47B4-C7CD-E483-FE9E6D84B783}"/>
              </a:ext>
            </a:extLst>
          </p:cNvPr>
          <p:cNvSpPr/>
          <p:nvPr/>
        </p:nvSpPr>
        <p:spPr>
          <a:xfrm>
            <a:off x="1035000" y="1809360"/>
            <a:ext cx="10121400" cy="461160"/>
          </a:xfrm>
          <a:prstGeom prst="rect">
            <a:avLst/>
          </a:prstGeom>
          <a:noFill/>
          <a:ln w="0">
            <a:noFill/>
          </a:ln>
          <a:effectLst/>
        </p:spPr>
        <p:txBody>
          <a:bodyPr lIns="90000" tIns="45000" rIns="90000" bIns="4500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Artist Statement</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TextBox 4">
            <a:extLst>
              <a:ext uri="{FF2B5EF4-FFF2-40B4-BE49-F238E27FC236}">
                <a16:creationId xmlns:a16="http://schemas.microsoft.com/office/drawing/2014/main" id="{4797188F-9142-98FB-3301-A9401AD75178}"/>
              </a:ext>
            </a:extLst>
          </p:cNvPr>
          <p:cNvSpPr/>
          <p:nvPr/>
        </p:nvSpPr>
        <p:spPr>
          <a:xfrm>
            <a:off x="5892840" y="927000"/>
            <a:ext cx="386942" cy="583321"/>
          </a:xfrm>
          <a:prstGeom prst="rect">
            <a:avLst/>
          </a:prstGeom>
          <a:noFill/>
          <a:ln w="0">
            <a:noFill/>
          </a:ln>
          <a:effectLst/>
        </p:spPr>
        <p:txBody>
          <a:bodyPr wrap="none" lIns="90000" tIns="45000" rIns="90000" bIns="4500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3</a:t>
            </a:r>
            <a:endPar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9" name="TextBox 5">
            <a:extLst>
              <a:ext uri="{FF2B5EF4-FFF2-40B4-BE49-F238E27FC236}">
                <a16:creationId xmlns:a16="http://schemas.microsoft.com/office/drawing/2014/main" id="{64D8AB00-9DEB-AC91-369B-418020D51227}"/>
              </a:ext>
            </a:extLst>
          </p:cNvPr>
          <p:cNvSpPr/>
          <p:nvPr/>
        </p:nvSpPr>
        <p:spPr>
          <a:xfrm>
            <a:off x="1035000" y="4356360"/>
            <a:ext cx="10121400" cy="461160"/>
          </a:xfrm>
          <a:prstGeom prst="rect">
            <a:avLst/>
          </a:prstGeom>
          <a:noFill/>
          <a:ln w="0">
            <a:noFill/>
          </a:ln>
          <a:effectLst/>
        </p:spPr>
        <p:txBody>
          <a:bodyPr lIns="90000" tIns="45000" rIns="90000" bIns="4500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(Must be between in 150 to 200 characters)</a:t>
            </a:r>
          </a:p>
        </p:txBody>
      </p:sp>
    </p:spTree>
    <p:extLst>
      <p:ext uri="{BB962C8B-B14F-4D97-AF65-F5344CB8AC3E}">
        <p14:creationId xmlns:p14="http://schemas.microsoft.com/office/powerpoint/2010/main" val="2385928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836919-9968-5DFE-F9AA-8F8AC2D52475}"/>
              </a:ext>
            </a:extLst>
          </p:cNvPr>
          <p:cNvSpPr>
            <a:spLocks noGrp="1"/>
          </p:cNvSpPr>
          <p:nvPr>
            <p:ph type="sldNum" sz="quarter" idx="12"/>
          </p:nvPr>
        </p:nvSpPr>
        <p:spPr/>
        <p:txBody>
          <a:bodyPr/>
          <a:lstStyle/>
          <a:p>
            <a:fld id="{30847375-1AC6-4289-AC6E-F0796FEDF975}" type="slidenum">
              <a:rPr lang="es-CO" smtClean="0"/>
              <a:t>4</a:t>
            </a:fld>
            <a:endParaRPr lang="es-CO"/>
          </a:p>
        </p:txBody>
      </p:sp>
      <p:sp>
        <p:nvSpPr>
          <p:cNvPr id="4" name="TextBox 3">
            <a:extLst>
              <a:ext uri="{FF2B5EF4-FFF2-40B4-BE49-F238E27FC236}">
                <a16:creationId xmlns:a16="http://schemas.microsoft.com/office/drawing/2014/main" id="{BD3DDF71-E846-6751-9C00-1BC0143BC398}"/>
              </a:ext>
            </a:extLst>
          </p:cNvPr>
          <p:cNvSpPr txBox="1"/>
          <p:nvPr/>
        </p:nvSpPr>
        <p:spPr>
          <a:xfrm>
            <a:off x="3048000" y="926795"/>
            <a:ext cx="60960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r>
              <a:rPr kumimoji="0" lang="en-US" sz="2400" b="1" i="0" u="none" strike="noStrike" kern="1200" cap="none" spc="0" normalizeH="0" baseline="0" noProof="0" dirty="0">
                <a:ln>
                  <a:noFill/>
                </a:ln>
                <a:solidFill>
                  <a:srgbClr val="000000"/>
                </a:solidFill>
                <a:effectLst/>
                <a:uLnTx/>
                <a:uFillTx/>
                <a:latin typeface="Times New Roman"/>
                <a:ea typeface="+mn-ea"/>
                <a:cs typeface="+mn-cs"/>
              </a:rPr>
              <a:t>OFFICIAL CERTIFICATE </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tab pos="0" algn="l"/>
              </a:tabLst>
              <a:defRPr/>
            </a:pPr>
            <a:r>
              <a:rPr kumimoji="0" lang="en-US" sz="2400" b="1" i="0" u="none" strike="noStrike" kern="1200" cap="none" spc="0" normalizeH="0" baseline="0" noProof="0" dirty="0">
                <a:ln>
                  <a:noFill/>
                </a:ln>
                <a:solidFill>
                  <a:srgbClr val="000000"/>
                </a:solidFill>
                <a:effectLst/>
                <a:uLnTx/>
                <a:uFillTx/>
                <a:latin typeface="Times New Roman"/>
                <a:ea typeface="+mn-ea"/>
                <a:cs typeface="+mn-cs"/>
              </a:rPr>
              <a:t>License / Health Authority Registration</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Slide Number Placeholder 1">
            <a:extLst>
              <a:ext uri="{FF2B5EF4-FFF2-40B4-BE49-F238E27FC236}">
                <a16:creationId xmlns:a16="http://schemas.microsoft.com/office/drawing/2014/main" id="{37586C64-5B42-A51E-C010-013E117ABBEA}"/>
              </a:ext>
            </a:extLst>
          </p:cNvPr>
          <p:cNvSpPr txBox="1">
            <a:spLocks/>
          </p:cNvSpPr>
          <p:nvPr/>
        </p:nvSpPr>
        <p:spPr>
          <a:xfrm>
            <a:off x="4714891" y="6346154"/>
            <a:ext cx="2742840" cy="364680"/>
          </a:xfrm>
          <a:prstGeom prst="rect">
            <a:avLst/>
          </a:prstGeom>
          <a:noFill/>
          <a:ln w="0">
            <a:noFill/>
          </a:ln>
        </p:spPr>
        <p:txBody>
          <a:bodyPr lIns="91440" tIns="45720" rIns="91440" bIns="45720" anchor="ctr">
            <a:noAutofit/>
          </a:bodyPr>
          <a:lstStyle>
            <a:defPPr>
              <a:defRPr lang="en-US"/>
            </a:defPPr>
            <a:lvl1pPr marL="0" indent="0" algn="r" defTabSz="914400" rtl="0" eaLnBrk="1" latinLnBrk="0" hangingPunct="1">
              <a:lnSpc>
                <a:spcPct val="100000"/>
              </a:lnSpc>
              <a:buNone/>
              <a:defRPr lang="es-US" sz="1200" b="0" u="none" strike="noStrike" kern="1200">
                <a:solidFill>
                  <a:schemeClr val="dk1">
                    <a:tint val="75000"/>
                  </a:schemeClr>
                </a:solidFill>
                <a:effectLst/>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964C358-207F-4514-BFCC-964961E6D0AA}" type="slidenum">
              <a:rPr kumimoji="0" lang="en-US" b="0" i="0" u="none" strike="noStrike" kern="1200" cap="none" spc="0" normalizeH="0" baseline="0" noProof="0" smtClean="0">
                <a:ln>
                  <a:noFill/>
                </a:ln>
                <a:solidFill>
                  <a:schemeClr val="tx1"/>
                </a:solidFill>
                <a:effectLst/>
                <a:uLnTx/>
                <a:uFillTx/>
                <a:latin typeface="Times Extra" pitchFamily="50"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b="0" i="0" u="none" strike="noStrike" kern="1200" cap="none" spc="0" normalizeH="0" baseline="0" noProof="0" dirty="0">
              <a:ln>
                <a:noFill/>
              </a:ln>
              <a:solidFill>
                <a:schemeClr val="tx1"/>
              </a:solidFill>
              <a:effectLst/>
              <a:uLnTx/>
              <a:uFillTx/>
              <a:latin typeface="Times Extra" pitchFamily="50" charset="0"/>
            </a:endParaRPr>
          </a:p>
        </p:txBody>
      </p:sp>
      <p:sp>
        <p:nvSpPr>
          <p:cNvPr id="6" name="Rectangle 1">
            <a:extLst>
              <a:ext uri="{FF2B5EF4-FFF2-40B4-BE49-F238E27FC236}">
                <a16:creationId xmlns:a16="http://schemas.microsoft.com/office/drawing/2014/main" id="{FFCEF0C4-28F7-FC65-6C71-6493EEBCA1B5}"/>
              </a:ext>
            </a:extLst>
          </p:cNvPr>
          <p:cNvSpPr/>
          <p:nvPr/>
        </p:nvSpPr>
        <p:spPr>
          <a:xfrm>
            <a:off x="1699846" y="2874105"/>
            <a:ext cx="8792307" cy="338554"/>
          </a:xfrm>
          <a:prstGeom prst="rect">
            <a:avLst/>
          </a:prstGeom>
          <a:noFill/>
          <a:ln w="0">
            <a:solidFill>
              <a:schemeClr val="tx1">
                <a:lumMod val="75000"/>
                <a:lumOff val="25000"/>
              </a:schemeClr>
            </a:solidFill>
          </a:ln>
          <a:effectLst/>
        </p:spPr>
        <p:txBody>
          <a:bodyPr wrap="square" numCol="1" spc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tab pos="0" algn="l"/>
              </a:tabLst>
              <a:defRPr/>
            </a:pPr>
            <a:r>
              <a:rPr lang="en-US" sz="1600" b="1" kern="0" dirty="0">
                <a:solidFill>
                  <a:schemeClr val="tx1">
                    <a:lumMod val="75000"/>
                    <a:lumOff val="25000"/>
                  </a:schemeClr>
                </a:solidFill>
                <a:latin typeface="Times New Roman" panose="02020603050405020304" pitchFamily="18" charset="0"/>
                <a:cs typeface="Times New Roman" panose="02020603050405020304" pitchFamily="18" charset="0"/>
              </a:rPr>
              <a:t>REMEMBER TO ADD PROOF OF OFFICIAL LICENSE</a:t>
            </a:r>
            <a:endParaRPr kumimoji="0" lang="en-US" sz="1600" b="0" i="0"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endParaRPr>
          </a:p>
        </p:txBody>
      </p:sp>
      <p:sp>
        <p:nvSpPr>
          <p:cNvPr id="7" name="Rectangle 1">
            <a:extLst>
              <a:ext uri="{FF2B5EF4-FFF2-40B4-BE49-F238E27FC236}">
                <a16:creationId xmlns:a16="http://schemas.microsoft.com/office/drawing/2014/main" id="{1C54E096-4EBE-2390-A569-DD3511959D34}"/>
              </a:ext>
            </a:extLst>
          </p:cNvPr>
          <p:cNvSpPr/>
          <p:nvPr/>
        </p:nvSpPr>
        <p:spPr>
          <a:xfrm>
            <a:off x="1699846" y="3476065"/>
            <a:ext cx="8792307" cy="338554"/>
          </a:xfrm>
          <a:prstGeom prst="rect">
            <a:avLst/>
          </a:prstGeom>
          <a:noFill/>
          <a:ln w="0">
            <a:solidFill>
              <a:schemeClr val="tx1">
                <a:lumMod val="75000"/>
                <a:lumOff val="25000"/>
              </a:schemeClr>
            </a:solidFill>
          </a:ln>
          <a:effectLst/>
        </p:spPr>
        <p:txBody>
          <a:bodyPr wrap="square" numCol="1" spc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tab pos="0" algn="l"/>
              </a:tabLst>
              <a:defRPr/>
            </a:pPr>
            <a:r>
              <a:rPr lang="en-US" sz="1600" b="1" kern="0" dirty="0">
                <a:solidFill>
                  <a:schemeClr val="tx1">
                    <a:lumMod val="75000"/>
                    <a:lumOff val="25000"/>
                  </a:schemeClr>
                </a:solidFill>
                <a:latin typeface="Times New Roman" panose="02020603050405020304" pitchFamily="18" charset="0"/>
                <a:cs typeface="Times New Roman" panose="02020603050405020304" pitchFamily="18" charset="0"/>
              </a:rPr>
              <a:t>ALSO ADD AN EMAIL WITH YOUR FULL LEGAL NAME</a:t>
            </a:r>
            <a:endParaRPr kumimoji="0" lang="en-US" sz="1600" b="0" i="0"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33F9887-4E51-73C8-0187-A9E041AE7656}"/>
              </a:ext>
            </a:extLst>
          </p:cNvPr>
          <p:cNvSpPr txBox="1"/>
          <p:nvPr/>
        </p:nvSpPr>
        <p:spPr>
          <a:xfrm>
            <a:off x="1636385" y="4416579"/>
            <a:ext cx="8919227" cy="830997"/>
          </a:xfrm>
          <a:prstGeom prst="rect">
            <a:avLst/>
          </a:prstGeom>
          <a:noFill/>
        </p:spPr>
        <p:txBody>
          <a:bodyPr wrap="square">
            <a:spAutoFit/>
          </a:bodyPr>
          <a:lstStyle/>
          <a:p>
            <a:pPr algn="ctr"/>
            <a:r>
              <a:rPr lang="en-US" sz="1200" dirty="0">
                <a:latin typeface="Times New Roman" panose="02020603050405020304" pitchFamily="18" charset="0"/>
                <a:cs typeface="Times New Roman" panose="02020603050405020304" pitchFamily="18" charset="0"/>
              </a:rPr>
              <a:t>You can request to verify, correct, or delete your personal data in accordance with the GDPR and the CCPA. Requests are verified and processed within legal timeframes. We will respect your request for deletion unless retention is legally required or justified if you are selected and wish to participate in Medusa-X.com. There will be no discrimination for exercising these rights. Only written requests sent to </a:t>
            </a:r>
            <a:r>
              <a:rPr lang="en-US" sz="1200" b="1" dirty="0">
                <a:latin typeface="Times New Roman" panose="02020603050405020304" pitchFamily="18" charset="0"/>
                <a:cs typeface="Times New Roman" panose="02020603050405020304" pitchFamily="18" charset="0"/>
              </a:rPr>
              <a:t>apply@medusa.com </a:t>
            </a:r>
            <a:r>
              <a:rPr lang="en-US" sz="1200" dirty="0">
                <a:latin typeface="Times New Roman" panose="02020603050405020304" pitchFamily="18" charset="0"/>
                <a:cs typeface="Times New Roman" panose="02020603050405020304" pitchFamily="18" charset="0"/>
              </a:rPr>
              <a:t>with the subject line "VERIFY, CORRECT, OR DELETE MY DATA" will be accepted.</a:t>
            </a:r>
            <a:endParaRPr lang="es-CO"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3206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8D4B9A-A3E4-609B-B8FC-253C4F40D9B7}"/>
              </a:ext>
            </a:extLst>
          </p:cNvPr>
          <p:cNvSpPr>
            <a:spLocks noGrp="1"/>
          </p:cNvSpPr>
          <p:nvPr>
            <p:ph type="sldNum" sz="quarter" idx="12"/>
          </p:nvPr>
        </p:nvSpPr>
        <p:spPr/>
        <p:txBody>
          <a:bodyPr/>
          <a:lstStyle/>
          <a:p>
            <a:fld id="{30847375-1AC6-4289-AC6E-F0796FEDF975}" type="slidenum">
              <a:rPr lang="es-CO" smtClean="0"/>
              <a:t>5</a:t>
            </a:fld>
            <a:endParaRPr lang="es-CO"/>
          </a:p>
        </p:txBody>
      </p:sp>
      <p:graphicFrame>
        <p:nvGraphicFramePr>
          <p:cNvPr id="3" name="Table 5">
            <a:extLst>
              <a:ext uri="{FF2B5EF4-FFF2-40B4-BE49-F238E27FC236}">
                <a16:creationId xmlns:a16="http://schemas.microsoft.com/office/drawing/2014/main" id="{EDAC88A5-EAF7-265F-DB3C-0DFD4863646E}"/>
              </a:ext>
            </a:extLst>
          </p:cNvPr>
          <p:cNvGraphicFramePr/>
          <p:nvPr>
            <p:extLst>
              <p:ext uri="{D42A27DB-BD31-4B8C-83A1-F6EECF244321}">
                <p14:modId xmlns:p14="http://schemas.microsoft.com/office/powerpoint/2010/main" val="3973725992"/>
              </p:ext>
            </p:extLst>
          </p:nvPr>
        </p:nvGraphicFramePr>
        <p:xfrm>
          <a:off x="805500" y="2114381"/>
          <a:ext cx="10580400" cy="2926080"/>
        </p:xfrm>
        <a:graphic>
          <a:graphicData uri="http://schemas.openxmlformats.org/drawingml/2006/table">
            <a:tbl>
              <a:tblPr/>
              <a:tblGrid>
                <a:gridCol w="4179126">
                  <a:extLst>
                    <a:ext uri="{9D8B030D-6E8A-4147-A177-3AD203B41FA5}">
                      <a16:colId xmlns:a16="http://schemas.microsoft.com/office/drawing/2014/main" val="20000"/>
                    </a:ext>
                  </a:extLst>
                </a:gridCol>
                <a:gridCol w="6401274">
                  <a:extLst>
                    <a:ext uri="{9D8B030D-6E8A-4147-A177-3AD203B41FA5}">
                      <a16:colId xmlns:a16="http://schemas.microsoft.com/office/drawing/2014/main" val="20001"/>
                    </a:ext>
                  </a:extLst>
                </a:gridCol>
              </a:tblGrid>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2400" b="0" u="none" strike="noStrike">
                          <a:solidFill>
                            <a:schemeClr val="bg1"/>
                          </a:solidFill>
                          <a:effectLst/>
                          <a:uFillTx/>
                          <a:latin typeface="Times New Roman"/>
                        </a:rPr>
                        <a:t>Field</a:t>
                      </a:r>
                      <a:endParaRPr lang="en-US" sz="2400" b="0" u="none" strike="noStrike">
                        <a:solidFill>
                          <a:schemeClr val="bg1"/>
                        </a:solidFill>
                        <a:effectLst/>
                        <a:uFillTx/>
                        <a:latin typeface="Arial"/>
                      </a:endParaRPr>
                    </a:p>
                  </a:txBody>
                  <a:tcPr anchor="ctr">
                    <a:lnL w="12240">
                      <a:solidFill>
                        <a:srgbClr val="000000"/>
                      </a:solidFill>
                      <a:prstDash val="solid"/>
                    </a:lnL>
                    <a:lnR w="6480">
                      <a:solidFill>
                        <a:srgbClr val="A5A5A5"/>
                      </a:solidFill>
                      <a:prstDash val="solid"/>
                    </a:lnR>
                    <a:lnT w="12240">
                      <a:solidFill>
                        <a:srgbClr val="000000"/>
                      </a:solidFill>
                      <a:prstDash val="solid"/>
                    </a:lnT>
                    <a:lnB w="6480">
                      <a:solidFill>
                        <a:srgbClr val="A5A5A5"/>
                      </a:solidFill>
                      <a:prstDash val="solid"/>
                    </a:lnB>
                    <a:lnTlToBr w="12700" cmpd="sng">
                      <a:noFill/>
                      <a:prstDash val="solid"/>
                    </a:lnTlToBr>
                    <a:lnBlToTr w="12700" cmpd="sng">
                      <a:noFill/>
                      <a:prstDash val="solid"/>
                    </a:lnBlToTr>
                    <a:solidFill>
                      <a:schemeClr val="bg2">
                        <a:lumMod val="5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2400" b="0" u="none" strike="noStrike" dirty="0">
                          <a:solidFill>
                            <a:schemeClr val="bg1"/>
                          </a:solidFill>
                          <a:effectLst/>
                          <a:uFillTx/>
                          <a:latin typeface="Times New Roman"/>
                        </a:rPr>
                        <a:t>Example</a:t>
                      </a:r>
                      <a:endParaRPr lang="en-US" sz="2400" b="0" u="none" strike="noStrike" dirty="0">
                        <a:solidFill>
                          <a:schemeClr val="bg1"/>
                        </a:solidFill>
                        <a:effectLst/>
                        <a:uFillTx/>
                        <a:latin typeface="Arial"/>
                      </a:endParaRPr>
                    </a:p>
                  </a:txBody>
                  <a:tcPr anchor="ctr">
                    <a:lnL w="6480">
                      <a:solidFill>
                        <a:srgbClr val="A5A5A5"/>
                      </a:solidFill>
                      <a:prstDash val="solid"/>
                    </a:lnL>
                    <a:lnR w="12240">
                      <a:solidFill>
                        <a:srgbClr val="000000"/>
                      </a:solidFill>
                      <a:prstDash val="solid"/>
                    </a:lnR>
                    <a:lnT w="12240">
                      <a:solidFill>
                        <a:srgbClr val="000000"/>
                      </a:solidFill>
                      <a:prstDash val="solid"/>
                    </a:lnT>
                    <a:lnB w="6480">
                      <a:solidFill>
                        <a:srgbClr val="A5A5A5"/>
                      </a:solidFill>
                      <a:prstDash val="solid"/>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600" b="1" u="none" strike="noStrike">
                          <a:solidFill>
                            <a:schemeClr val="dk1"/>
                          </a:solidFill>
                          <a:effectLst/>
                          <a:uFillTx/>
                          <a:latin typeface="Times New Roman"/>
                        </a:rPr>
                        <a:t>Email (Verified)</a:t>
                      </a:r>
                      <a:endParaRPr lang="en-US" sz="1600" b="0" u="none" strike="noStrike">
                        <a:solidFill>
                          <a:srgbClr val="000000"/>
                        </a:solidFill>
                        <a:effectLst/>
                        <a:uFillTx/>
                        <a:latin typeface="Arial"/>
                      </a:endParaRPr>
                    </a:p>
                  </a:txBody>
                  <a:tcPr anchor="ctr">
                    <a:lnL w="12240">
                      <a:solidFill>
                        <a:srgbClr val="000000"/>
                      </a:solidFill>
                      <a:prstDash val="solid"/>
                    </a:lnL>
                    <a:lnR w="6480">
                      <a:solidFill>
                        <a:srgbClr val="A5A5A5"/>
                      </a:solidFill>
                      <a:prstDash val="solid"/>
                    </a:lnR>
                    <a:lnT w="6480">
                      <a:solidFill>
                        <a:srgbClr val="A5A5A5"/>
                      </a:solidFill>
                      <a:prstDash val="solid"/>
                    </a:lnT>
                    <a:lnB w="6480">
                      <a:solidFill>
                        <a:srgbClr val="A5A5A5"/>
                      </a:solidFill>
                      <a:prstDash val="soli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dk1"/>
                          </a:solidFill>
                          <a:effectLst/>
                          <a:uFillTx/>
                          <a:latin typeface="Times New Roman"/>
                        </a:rPr>
                        <a:t>Must match full legal name + use Gmail/Outlook/Yahoo domain</a:t>
                      </a:r>
                      <a:endParaRPr lang="en-US" sz="1800" b="0" u="none" strike="noStrike" dirty="0">
                        <a:solidFill>
                          <a:srgbClr val="000000"/>
                        </a:solidFill>
                        <a:effectLst/>
                        <a:uFillTx/>
                        <a:latin typeface="Arial"/>
                      </a:endParaRPr>
                    </a:p>
                  </a:txBody>
                  <a:tcPr anchor="ctr">
                    <a:lnL w="6480">
                      <a:solidFill>
                        <a:srgbClr val="A5A5A5"/>
                      </a:solidFill>
                      <a:prstDash val="solid"/>
                    </a:lnL>
                    <a:lnR w="12240">
                      <a:solidFill>
                        <a:srgbClr val="000000"/>
                      </a:solidFill>
                      <a:prstDash val="solid"/>
                    </a:lnR>
                    <a:lnT w="6480">
                      <a:solidFill>
                        <a:srgbClr val="A5A5A5"/>
                      </a:solidFill>
                      <a:prstDash val="solid"/>
                    </a:lnT>
                    <a:lnB w="6480">
                      <a:solidFill>
                        <a:srgbClr val="A5A5A5"/>
                      </a:solidFill>
                      <a:prstDash val="soli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1"/>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1" u="none" strike="noStrike" dirty="0">
                          <a:solidFill>
                            <a:schemeClr val="dk1"/>
                          </a:solidFill>
                          <a:effectLst/>
                          <a:uFillTx/>
                          <a:latin typeface="Times New Roman"/>
                        </a:rPr>
                        <a:t>Government ID (Front + Back)</a:t>
                      </a:r>
                      <a:endParaRPr lang="en-US" sz="1800" b="0" u="none" strike="noStrike" dirty="0">
                        <a:solidFill>
                          <a:srgbClr val="000000"/>
                        </a:solidFill>
                        <a:effectLst/>
                        <a:uFillTx/>
                        <a:latin typeface="Arial"/>
                      </a:endParaRPr>
                    </a:p>
                  </a:txBody>
                  <a:tcPr anchor="ctr">
                    <a:lnL w="12240">
                      <a:solidFill>
                        <a:srgbClr val="000000"/>
                      </a:solidFill>
                      <a:prstDash val="solid"/>
                    </a:lnL>
                    <a:lnR w="6480">
                      <a:solidFill>
                        <a:srgbClr val="A5A5A5"/>
                      </a:solidFill>
                      <a:prstDash val="solid"/>
                    </a:lnR>
                    <a:lnT w="6480">
                      <a:solidFill>
                        <a:srgbClr val="A5A5A5"/>
                      </a:solidFill>
                      <a:prstDash val="solid"/>
                    </a:lnT>
                    <a:lnB w="6480">
                      <a:solidFill>
                        <a:srgbClr val="A5A5A5"/>
                      </a:solidFill>
                      <a:prstDash val="soli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dk1"/>
                          </a:solidFill>
                          <a:effectLst/>
                          <a:uFillTx/>
                          <a:latin typeface="Times New Roman"/>
                        </a:rPr>
                        <a:t>Upload PDF/JPG for identity check</a:t>
                      </a:r>
                      <a:endParaRPr lang="en-US" sz="1800" b="0" u="none" strike="noStrike" dirty="0">
                        <a:solidFill>
                          <a:srgbClr val="000000"/>
                        </a:solidFill>
                        <a:effectLst/>
                        <a:uFillTx/>
                        <a:latin typeface="Arial"/>
                      </a:endParaRPr>
                    </a:p>
                  </a:txBody>
                  <a:tcPr anchor="ctr">
                    <a:lnL w="6480">
                      <a:solidFill>
                        <a:srgbClr val="A5A5A5"/>
                      </a:solidFill>
                      <a:prstDash val="solid"/>
                    </a:lnL>
                    <a:lnR w="12240">
                      <a:solidFill>
                        <a:srgbClr val="000000"/>
                      </a:solidFill>
                      <a:prstDash val="solid"/>
                    </a:lnR>
                    <a:lnT w="6480">
                      <a:solidFill>
                        <a:srgbClr val="A5A5A5"/>
                      </a:solidFill>
                      <a:prstDash val="solid"/>
                    </a:lnT>
                    <a:lnB w="6480">
                      <a:solidFill>
                        <a:srgbClr val="A5A5A5"/>
                      </a:solidFill>
                      <a:prstDash val="soli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2"/>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1" u="none" strike="noStrike" dirty="0">
                          <a:solidFill>
                            <a:schemeClr val="dk1"/>
                          </a:solidFill>
                          <a:effectLst/>
                          <a:uFillTx/>
                          <a:latin typeface="Times New Roman"/>
                        </a:rPr>
                        <a:t>License / Health Authority Registration</a:t>
                      </a:r>
                      <a:endParaRPr lang="en-US" sz="1800" b="0" u="none" strike="noStrike" dirty="0">
                        <a:solidFill>
                          <a:srgbClr val="000000"/>
                        </a:solidFill>
                        <a:effectLst/>
                        <a:uFillTx/>
                        <a:latin typeface="Arial"/>
                      </a:endParaRPr>
                    </a:p>
                  </a:txBody>
                  <a:tcPr anchor="ctr">
                    <a:lnL w="12240">
                      <a:solidFill>
                        <a:srgbClr val="000000"/>
                      </a:solidFill>
                      <a:prstDash val="solid"/>
                    </a:lnL>
                    <a:lnR w="6480">
                      <a:solidFill>
                        <a:srgbClr val="A5A5A5"/>
                      </a:solidFill>
                      <a:prstDash val="solid"/>
                    </a:lnR>
                    <a:lnT w="6480">
                      <a:solidFill>
                        <a:srgbClr val="A5A5A5"/>
                      </a:solidFill>
                      <a:prstDash val="solid"/>
                    </a:lnT>
                    <a:lnB w="6480">
                      <a:solidFill>
                        <a:srgbClr val="A5A5A5"/>
                      </a:solidFill>
                      <a:prstDash val="soli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dk1"/>
                          </a:solidFill>
                          <a:effectLst/>
                          <a:uFillTx/>
                          <a:latin typeface="Times New Roman"/>
                        </a:rPr>
                        <a:t>Mandatory for admission. Upload certificate or screenshot showing official registry number</a:t>
                      </a:r>
                      <a:endParaRPr lang="en-US" sz="1800" b="0" u="none" strike="noStrike" dirty="0">
                        <a:solidFill>
                          <a:srgbClr val="000000"/>
                        </a:solidFill>
                        <a:effectLst/>
                        <a:uFillTx/>
                        <a:latin typeface="Arial"/>
                      </a:endParaRPr>
                    </a:p>
                  </a:txBody>
                  <a:tcPr anchor="ctr">
                    <a:lnL w="6480">
                      <a:solidFill>
                        <a:srgbClr val="A5A5A5"/>
                      </a:solidFill>
                      <a:prstDash val="solid"/>
                    </a:lnL>
                    <a:lnR w="12240">
                      <a:solidFill>
                        <a:srgbClr val="000000"/>
                      </a:solidFill>
                      <a:prstDash val="solid"/>
                    </a:lnR>
                    <a:lnT w="6480">
                      <a:solidFill>
                        <a:srgbClr val="A5A5A5"/>
                      </a:solidFill>
                      <a:prstDash val="solid"/>
                    </a:lnT>
                    <a:lnB w="6480">
                      <a:solidFill>
                        <a:srgbClr val="A5A5A5"/>
                      </a:solidFill>
                      <a:prstDash val="soli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3"/>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1" u="none" strike="noStrike">
                          <a:solidFill>
                            <a:schemeClr val="dk1"/>
                          </a:solidFill>
                          <a:effectLst/>
                          <a:uFillTx/>
                          <a:latin typeface="Times New Roman"/>
                        </a:rPr>
                        <a:t>Studio / Worksite Name</a:t>
                      </a:r>
                      <a:endParaRPr lang="en-US" sz="1800" b="0" u="none" strike="noStrike">
                        <a:solidFill>
                          <a:srgbClr val="000000"/>
                        </a:solidFill>
                        <a:effectLst/>
                        <a:uFillTx/>
                        <a:latin typeface="Arial"/>
                      </a:endParaRPr>
                    </a:p>
                  </a:txBody>
                  <a:tcPr anchor="ctr">
                    <a:lnL w="12240">
                      <a:solidFill>
                        <a:srgbClr val="000000"/>
                      </a:solidFill>
                      <a:prstDash val="solid"/>
                    </a:lnL>
                    <a:lnR w="6480">
                      <a:solidFill>
                        <a:srgbClr val="A5A5A5"/>
                      </a:solidFill>
                      <a:prstDash val="solid"/>
                    </a:lnR>
                    <a:lnT w="6480">
                      <a:solidFill>
                        <a:srgbClr val="A5A5A5"/>
                      </a:solidFill>
                      <a:prstDash val="solid"/>
                    </a:lnT>
                    <a:lnB w="6480">
                      <a:solidFill>
                        <a:srgbClr val="A5A5A5"/>
                      </a:solidFill>
                      <a:prstDash val="solid"/>
                    </a:lnB>
                    <a:lnTlToBr w="12700" cmpd="sng">
                      <a:noFill/>
                      <a:prstDash val="solid"/>
                    </a:lnTlToBr>
                    <a:lnBlToTr w="12700" cmpd="sng">
                      <a:noFill/>
                      <a:prstDash val="solid"/>
                    </a:lnBlToTr>
                    <a:solidFill>
                      <a:srgbClr val="C7C7C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err="1">
                          <a:solidFill>
                            <a:schemeClr val="dk1"/>
                          </a:solidFill>
                          <a:effectLst/>
                          <a:uFillTx/>
                          <a:latin typeface="Times New Roman"/>
                        </a:rPr>
                        <a:t>JellSample</a:t>
                      </a:r>
                      <a:r>
                        <a:rPr lang="en-US" sz="1800" b="0" u="none" strike="noStrike" dirty="0">
                          <a:solidFill>
                            <a:schemeClr val="dk1"/>
                          </a:solidFill>
                          <a:effectLst/>
                          <a:uFillTx/>
                          <a:latin typeface="Times New Roman"/>
                        </a:rPr>
                        <a:t> Ink Studio</a:t>
                      </a:r>
                      <a:endParaRPr lang="en-US" sz="1800" b="0" u="none" strike="noStrike" dirty="0">
                        <a:solidFill>
                          <a:srgbClr val="000000"/>
                        </a:solidFill>
                        <a:effectLst/>
                        <a:uFillTx/>
                        <a:latin typeface="Arial"/>
                      </a:endParaRPr>
                    </a:p>
                  </a:txBody>
                  <a:tcPr anchor="ctr">
                    <a:lnL w="6480">
                      <a:solidFill>
                        <a:srgbClr val="A5A5A5"/>
                      </a:solidFill>
                      <a:prstDash val="solid"/>
                    </a:lnL>
                    <a:lnR w="12240">
                      <a:solidFill>
                        <a:srgbClr val="000000"/>
                      </a:solidFill>
                      <a:prstDash val="solid"/>
                    </a:lnR>
                    <a:lnT w="6480">
                      <a:solidFill>
                        <a:srgbClr val="A5A5A5"/>
                      </a:solidFill>
                      <a:prstDash val="solid"/>
                    </a:lnT>
                    <a:lnB w="6480">
                      <a:solidFill>
                        <a:srgbClr val="A5A5A5"/>
                      </a:solidFill>
                      <a:prstDash val="solid"/>
                    </a:lnB>
                    <a:lnTlToBr w="12700" cmpd="sng">
                      <a:noFill/>
                      <a:prstDash val="solid"/>
                    </a:lnTlToBr>
                    <a:lnBlToTr w="12700" cmpd="sng">
                      <a:noFill/>
                      <a:prstDash val="solid"/>
                    </a:lnBlToTr>
                    <a:solidFill>
                      <a:srgbClr val="C7C7C7"/>
                    </a:solidFill>
                  </a:tcPr>
                </a:tc>
                <a:extLst>
                  <a:ext uri="{0D108BD9-81ED-4DB2-BD59-A6C34878D82A}">
                    <a16:rowId xmlns:a16="http://schemas.microsoft.com/office/drawing/2014/main" val="10004"/>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1" u="none" strike="noStrike">
                          <a:solidFill>
                            <a:schemeClr val="dk1"/>
                          </a:solidFill>
                          <a:effectLst/>
                          <a:uFillTx/>
                          <a:latin typeface="Times New Roman"/>
                        </a:rPr>
                        <a:t>Studio License (if applicable)</a:t>
                      </a:r>
                      <a:endParaRPr lang="en-US" sz="1800" b="0" u="none" strike="noStrike">
                        <a:solidFill>
                          <a:srgbClr val="000000"/>
                        </a:solidFill>
                        <a:effectLst/>
                        <a:uFillTx/>
                        <a:latin typeface="Arial"/>
                      </a:endParaRPr>
                    </a:p>
                  </a:txBody>
                  <a:tcPr anchor="ctr">
                    <a:lnL w="12240">
                      <a:solidFill>
                        <a:srgbClr val="000000"/>
                      </a:solidFill>
                      <a:prstDash val="solid"/>
                    </a:lnL>
                    <a:lnR w="6480">
                      <a:solidFill>
                        <a:srgbClr val="A5A5A5"/>
                      </a:solidFill>
                      <a:prstDash val="solid"/>
                    </a:lnR>
                    <a:lnT w="6480">
                      <a:solidFill>
                        <a:srgbClr val="A5A5A5"/>
                      </a:solidFill>
                      <a:prstDash val="solid"/>
                    </a:lnT>
                    <a:lnB w="6480">
                      <a:solidFill>
                        <a:srgbClr val="A5A5A5"/>
                      </a:solidFill>
                      <a:prstDash val="solid"/>
                    </a:lnB>
                    <a:lnTlToBr w="12700" cmpd="sng">
                      <a:noFill/>
                      <a:prstDash val="solid"/>
                    </a:lnTlToBr>
                    <a:lnBlToTr w="12700" cmpd="sng">
                      <a:noFill/>
                      <a:prstDash val="solid"/>
                    </a:lnBlToTr>
                    <a:solidFill>
                      <a:srgbClr val="C7C7C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a:solidFill>
                            <a:schemeClr val="dk1"/>
                          </a:solidFill>
                          <a:effectLst/>
                          <a:uFillTx/>
                          <a:latin typeface="Times New Roman"/>
                        </a:rPr>
                        <a:t>Upload local sanitary permit or inspection report</a:t>
                      </a:r>
                      <a:endParaRPr lang="en-US" sz="1800" b="0" u="none" strike="noStrike">
                        <a:solidFill>
                          <a:srgbClr val="000000"/>
                        </a:solidFill>
                        <a:effectLst/>
                        <a:uFillTx/>
                        <a:latin typeface="Arial"/>
                      </a:endParaRPr>
                    </a:p>
                  </a:txBody>
                  <a:tcPr anchor="ctr">
                    <a:lnL w="6480">
                      <a:solidFill>
                        <a:srgbClr val="A5A5A5"/>
                      </a:solidFill>
                      <a:prstDash val="solid"/>
                    </a:lnL>
                    <a:lnR w="12240">
                      <a:solidFill>
                        <a:srgbClr val="000000"/>
                      </a:solidFill>
                      <a:prstDash val="solid"/>
                    </a:lnR>
                    <a:lnT w="6480">
                      <a:solidFill>
                        <a:srgbClr val="A5A5A5"/>
                      </a:solidFill>
                      <a:prstDash val="solid"/>
                    </a:lnT>
                    <a:lnB w="6480">
                      <a:solidFill>
                        <a:srgbClr val="A5A5A5"/>
                      </a:solidFill>
                      <a:prstDash val="solid"/>
                    </a:lnB>
                    <a:lnTlToBr w="12700" cmpd="sng">
                      <a:noFill/>
                      <a:prstDash val="solid"/>
                    </a:lnTlToBr>
                    <a:lnBlToTr w="12700" cmpd="sng">
                      <a:noFill/>
                      <a:prstDash val="solid"/>
                    </a:lnBlToTr>
                    <a:solidFill>
                      <a:srgbClr val="C7C7C7"/>
                    </a:solidFill>
                  </a:tcPr>
                </a:tc>
                <a:extLst>
                  <a:ext uri="{0D108BD9-81ED-4DB2-BD59-A6C34878D82A}">
                    <a16:rowId xmlns:a16="http://schemas.microsoft.com/office/drawing/2014/main" val="10005"/>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1" u="none" strike="noStrike" dirty="0">
                          <a:solidFill>
                            <a:schemeClr val="dk1"/>
                          </a:solidFill>
                          <a:effectLst/>
                          <a:uFillTx/>
                          <a:latin typeface="Times New Roman"/>
                        </a:rPr>
                        <a:t>Payoneer Account</a:t>
                      </a:r>
                      <a:endParaRPr lang="en-US" sz="1800" b="0" u="none" strike="noStrike" dirty="0">
                        <a:solidFill>
                          <a:srgbClr val="000000"/>
                        </a:solidFill>
                        <a:effectLst/>
                        <a:uFillTx/>
                        <a:latin typeface="Arial"/>
                      </a:endParaRPr>
                    </a:p>
                  </a:txBody>
                  <a:tcPr anchor="ctr">
                    <a:lnL w="12240">
                      <a:solidFill>
                        <a:srgbClr val="000000"/>
                      </a:solidFill>
                      <a:prstDash val="solid"/>
                    </a:lnL>
                    <a:lnR w="6480">
                      <a:solidFill>
                        <a:srgbClr val="A5A5A5"/>
                      </a:solidFill>
                      <a:prstDash val="solid"/>
                    </a:lnR>
                    <a:lnT w="6480">
                      <a:solidFill>
                        <a:srgbClr val="A5A5A5"/>
                      </a:solidFill>
                      <a:prstDash val="solid"/>
                    </a:lnT>
                    <a:lnB w="12240">
                      <a:solidFill>
                        <a:srgbClr val="000000"/>
                      </a:solidFill>
                      <a:prstDash val="soli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dk1"/>
                          </a:solidFill>
                          <a:effectLst/>
                          <a:uFillTx/>
                          <a:latin typeface="Times New Roman"/>
                        </a:rPr>
                        <a:t>Required for future payments</a:t>
                      </a:r>
                      <a:endParaRPr lang="en-US" sz="1800" b="0" u="none" strike="noStrike" dirty="0">
                        <a:solidFill>
                          <a:srgbClr val="000000"/>
                        </a:solidFill>
                        <a:effectLst/>
                        <a:uFillTx/>
                        <a:latin typeface="Arial"/>
                      </a:endParaRPr>
                    </a:p>
                  </a:txBody>
                  <a:tcPr anchor="ctr">
                    <a:lnL w="6480">
                      <a:solidFill>
                        <a:srgbClr val="A5A5A5"/>
                      </a:solidFill>
                      <a:prstDash val="solid"/>
                    </a:lnL>
                    <a:lnR w="12240">
                      <a:solidFill>
                        <a:srgbClr val="000000"/>
                      </a:solidFill>
                      <a:prstDash val="solid"/>
                    </a:lnR>
                    <a:lnT w="6480">
                      <a:solidFill>
                        <a:srgbClr val="A5A5A5"/>
                      </a:solidFill>
                      <a:prstDash val="solid"/>
                    </a:lnT>
                    <a:lnB w="12240">
                      <a:solidFill>
                        <a:srgbClr val="000000"/>
                      </a:solidFill>
                      <a:prstDash val="soli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6"/>
                  </a:ext>
                </a:extLst>
              </a:tr>
            </a:tbl>
          </a:graphicData>
        </a:graphic>
      </p:graphicFrame>
      <p:sp>
        <p:nvSpPr>
          <p:cNvPr id="4" name="Rectangle 1">
            <a:extLst>
              <a:ext uri="{FF2B5EF4-FFF2-40B4-BE49-F238E27FC236}">
                <a16:creationId xmlns:a16="http://schemas.microsoft.com/office/drawing/2014/main" id="{182B8D0B-1867-7AF2-D39E-4BEFEC67C6FD}"/>
              </a:ext>
            </a:extLst>
          </p:cNvPr>
          <p:cNvSpPr/>
          <p:nvPr/>
        </p:nvSpPr>
        <p:spPr>
          <a:xfrm>
            <a:off x="709200" y="1356380"/>
            <a:ext cx="10773000" cy="461160"/>
          </a:xfrm>
          <a:prstGeom prst="rect">
            <a:avLst/>
          </a:prstGeom>
          <a:noFill/>
          <a:ln w="0">
            <a:noFill/>
          </a:ln>
          <a:effectLst/>
        </p:spPr>
        <p:txBody>
          <a:bodyPr numCol="1" spc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tab pos="0" algn="l"/>
              </a:tabLst>
              <a:defRPr/>
            </a:pP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Contact &amp; Verification</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1">
            <a:extLst>
              <a:ext uri="{FF2B5EF4-FFF2-40B4-BE49-F238E27FC236}">
                <a16:creationId xmlns:a16="http://schemas.microsoft.com/office/drawing/2014/main" id="{EB6111B2-79F2-8EE1-5AA5-D7DACE7EA800}"/>
              </a:ext>
            </a:extLst>
          </p:cNvPr>
          <p:cNvSpPr/>
          <p:nvPr/>
        </p:nvSpPr>
        <p:spPr>
          <a:xfrm>
            <a:off x="5902229" y="868386"/>
            <a:ext cx="386942" cy="583321"/>
          </a:xfrm>
          <a:prstGeom prst="rect">
            <a:avLst/>
          </a:prstGeom>
          <a:noFill/>
          <a:ln w="0">
            <a:noFill/>
          </a:ln>
          <a:effectLst/>
        </p:spPr>
        <p:txBody>
          <a:bodyPr wrap="none" lIns="90000" tIns="45000" rIns="90000" bIns="4500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2</a:t>
            </a:r>
            <a:endPar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Slide Number Placeholder 1">
            <a:extLst>
              <a:ext uri="{FF2B5EF4-FFF2-40B4-BE49-F238E27FC236}">
                <a16:creationId xmlns:a16="http://schemas.microsoft.com/office/drawing/2014/main" id="{ECF34237-F0FC-22AB-69A0-B47067C0837B}"/>
              </a:ext>
            </a:extLst>
          </p:cNvPr>
          <p:cNvSpPr txBox="1">
            <a:spLocks/>
          </p:cNvSpPr>
          <p:nvPr/>
        </p:nvSpPr>
        <p:spPr>
          <a:xfrm>
            <a:off x="4724460" y="6381323"/>
            <a:ext cx="2742840" cy="364680"/>
          </a:xfrm>
          <a:prstGeom prst="rect">
            <a:avLst/>
          </a:prstGeom>
          <a:noFill/>
          <a:ln w="0">
            <a:noFill/>
          </a:ln>
        </p:spPr>
        <p:txBody>
          <a:bodyPr lIns="91440" tIns="45720" rIns="91440" bIns="45720" anchor="ctr">
            <a:noAutofit/>
          </a:bodyPr>
          <a:lstStyle>
            <a:defPPr>
              <a:defRPr lang="en-US"/>
            </a:defPPr>
            <a:lvl1pPr marL="0" indent="0" algn="r" defTabSz="914400" rtl="0" eaLnBrk="1" latinLnBrk="0" hangingPunct="1">
              <a:lnSpc>
                <a:spcPct val="100000"/>
              </a:lnSpc>
              <a:buNone/>
              <a:defRPr lang="es-US" sz="1200" b="0" u="none" strike="noStrike" kern="1200">
                <a:solidFill>
                  <a:schemeClr val="dk1">
                    <a:tint val="75000"/>
                  </a:schemeClr>
                </a:solidFill>
                <a:effectLst/>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964C358-207F-4514-BFCC-964961E6D0AA}" type="slidenum">
              <a:rPr kumimoji="0" lang="en-US" b="0" i="0" u="none" strike="noStrike" kern="1200" cap="none" spc="0" normalizeH="0" baseline="0" noProof="0" smtClean="0">
                <a:ln>
                  <a:noFill/>
                </a:ln>
                <a:solidFill>
                  <a:schemeClr val="tx1"/>
                </a:solidFill>
                <a:effectLst/>
                <a:uLnTx/>
                <a:uFillTx/>
                <a:latin typeface="Times Extra" pitchFamily="50"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b="0" i="0" u="none" strike="noStrike" kern="1200" cap="none" spc="0" normalizeH="0" baseline="0" noProof="0" dirty="0">
              <a:ln>
                <a:noFill/>
              </a:ln>
              <a:solidFill>
                <a:schemeClr val="tx1"/>
              </a:solidFill>
              <a:effectLst/>
              <a:uLnTx/>
              <a:uFillTx/>
              <a:latin typeface="Times Extra" pitchFamily="50" charset="0"/>
            </a:endParaRPr>
          </a:p>
        </p:txBody>
      </p:sp>
    </p:spTree>
    <p:extLst>
      <p:ext uri="{BB962C8B-B14F-4D97-AF65-F5344CB8AC3E}">
        <p14:creationId xmlns:p14="http://schemas.microsoft.com/office/powerpoint/2010/main" val="2474705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A2A031-35AE-7AE9-FC6C-761190D2A1DD}"/>
              </a:ext>
            </a:extLst>
          </p:cNvPr>
          <p:cNvSpPr>
            <a:spLocks noGrp="1"/>
          </p:cNvSpPr>
          <p:nvPr>
            <p:ph type="sldNum" sz="quarter" idx="12"/>
          </p:nvPr>
        </p:nvSpPr>
        <p:spPr/>
        <p:txBody>
          <a:bodyPr/>
          <a:lstStyle/>
          <a:p>
            <a:fld id="{30847375-1AC6-4289-AC6E-F0796FEDF975}" type="slidenum">
              <a:rPr lang="es-CO" smtClean="0"/>
              <a:t>6</a:t>
            </a:fld>
            <a:endParaRPr lang="es-CO"/>
          </a:p>
        </p:txBody>
      </p:sp>
    </p:spTree>
    <p:extLst>
      <p:ext uri="{BB962C8B-B14F-4D97-AF65-F5344CB8AC3E}">
        <p14:creationId xmlns:p14="http://schemas.microsoft.com/office/powerpoint/2010/main" val="4206539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14ADDA-CE54-A560-23EF-5B551B13DB50}"/>
              </a:ext>
            </a:extLst>
          </p:cNvPr>
          <p:cNvSpPr>
            <a:spLocks noGrp="1"/>
          </p:cNvSpPr>
          <p:nvPr>
            <p:ph type="sldNum" sz="quarter" idx="12"/>
          </p:nvPr>
        </p:nvSpPr>
        <p:spPr/>
        <p:txBody>
          <a:bodyPr/>
          <a:lstStyle/>
          <a:p>
            <a:fld id="{30847375-1AC6-4289-AC6E-F0796FEDF975}" type="slidenum">
              <a:rPr lang="es-CO" smtClean="0"/>
              <a:t>7</a:t>
            </a:fld>
            <a:endParaRPr lang="es-CO"/>
          </a:p>
        </p:txBody>
      </p:sp>
      <p:sp>
        <p:nvSpPr>
          <p:cNvPr id="3" name="PlaceHolder 1">
            <a:extLst>
              <a:ext uri="{FF2B5EF4-FFF2-40B4-BE49-F238E27FC236}">
                <a16:creationId xmlns:a16="http://schemas.microsoft.com/office/drawing/2014/main" id="{C16B5693-44B0-9D08-36B3-A25E126ADE80}"/>
              </a:ext>
            </a:extLst>
          </p:cNvPr>
          <p:cNvSpPr txBox="1">
            <a:spLocks/>
          </p:cNvSpPr>
          <p:nvPr/>
        </p:nvSpPr>
        <p:spPr>
          <a:xfrm>
            <a:off x="795232" y="1222062"/>
            <a:ext cx="10441157" cy="1325160"/>
          </a:xfrm>
          <a:prstGeom prst="rect">
            <a:avLst/>
          </a:prstGeom>
          <a:noFill/>
          <a:ln w="0">
            <a:noFill/>
          </a:ln>
        </p:spPr>
        <p:txBody>
          <a:bodyPr lIns="91440" tIns="45720" rIns="91440" bIns="4572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2400" b="1">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https://www.payoneer.com/</a:t>
            </a:r>
            <a:endParaRPr lang="en-US"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9B7845D-2F64-6982-B4F6-CFD46402F663}"/>
              </a:ext>
            </a:extLst>
          </p:cNvPr>
          <p:cNvSpPr txBox="1"/>
          <p:nvPr/>
        </p:nvSpPr>
        <p:spPr>
          <a:xfrm>
            <a:off x="629305" y="2599054"/>
            <a:ext cx="10933146" cy="2308324"/>
          </a:xfrm>
          <a:prstGeom prst="rect">
            <a:avLst/>
          </a:prstGeom>
          <a:noFill/>
        </p:spPr>
        <p:txBody>
          <a:bodyPr wrap="square">
            <a:spAutoFit/>
          </a:bodyPr>
          <a:lstStyle/>
          <a:p>
            <a:pPr algn="ctr"/>
            <a:r>
              <a:rPr lang="en-US" sz="1600" b="1" dirty="0">
                <a:solidFill>
                  <a:srgbClr val="000000"/>
                </a:solidFill>
                <a:latin typeface="Times New Roman" panose="02020603050405020304" pitchFamily="18" charset="0"/>
                <a:cs typeface="Times New Roman" panose="02020603050405020304" pitchFamily="18" charset="0"/>
              </a:rPr>
              <a:t>Options to Show Your Payoneer Account </a:t>
            </a:r>
            <a:r>
              <a:rPr lang="en-US" sz="1600" b="1" dirty="0">
                <a:solidFill>
                  <a:srgbClr val="000000"/>
                </a:solidFill>
                <a:highlight>
                  <a:srgbClr val="FF0000"/>
                </a:highlight>
                <a:latin typeface="Times New Roman" panose="02020603050405020304" pitchFamily="18" charset="0"/>
                <a:cs typeface="Times New Roman" panose="02020603050405020304" pitchFamily="18" charset="0"/>
              </a:rPr>
              <a:t>Without Exposing Sensitive Data</a:t>
            </a:r>
          </a:p>
          <a:p>
            <a:pPr algn="ctr"/>
            <a:endParaRPr lang="en-US" sz="1600" dirty="0">
              <a:solidFill>
                <a:srgbClr val="000000"/>
              </a:solidFill>
              <a:latin typeface="Times New Roman" panose="02020603050405020304" pitchFamily="18" charset="0"/>
              <a:cs typeface="Times New Roman" panose="02020603050405020304" pitchFamily="18" charset="0"/>
            </a:endParaRPr>
          </a:p>
          <a:p>
            <a:pPr algn="ctr"/>
            <a:r>
              <a:rPr lang="en-US" sz="1600" b="1" dirty="0">
                <a:solidFill>
                  <a:srgbClr val="000000"/>
                </a:solidFill>
                <a:latin typeface="Times New Roman" panose="02020603050405020304" pitchFamily="18" charset="0"/>
                <a:cs typeface="Times New Roman" panose="02020603050405020304" pitchFamily="18" charset="0"/>
              </a:rPr>
              <a:t>Partial Screenshot of the Main Dashboard</a:t>
            </a:r>
          </a:p>
          <a:p>
            <a:pPr marL="285750" indent="-285750" algn="ctr">
              <a:buFont typeface="Arial" panose="020B0604020202020204" pitchFamily="34" charset="0"/>
              <a:buChar char="•"/>
            </a:pPr>
            <a:r>
              <a:rPr lang="en-US" sz="1600" dirty="0">
                <a:solidFill>
                  <a:srgbClr val="000000"/>
                </a:solidFill>
                <a:latin typeface="Times New Roman" panose="02020603050405020304" pitchFamily="18" charset="0"/>
                <a:cs typeface="Times New Roman" panose="02020603050405020304" pitchFamily="18" charset="0"/>
              </a:rPr>
              <a:t>Take a screenshot of your Payoneer dashboard showing your name and the Payoneer logo.</a:t>
            </a:r>
          </a:p>
          <a:p>
            <a:pPr marL="285750" indent="-285750" algn="ctr">
              <a:buFont typeface="Arial" panose="020B0604020202020204" pitchFamily="34" charset="0"/>
              <a:buChar char="•"/>
            </a:pPr>
            <a:r>
              <a:rPr lang="en-US" sz="1600" dirty="0">
                <a:solidFill>
                  <a:srgbClr val="000000"/>
                </a:solidFill>
                <a:latin typeface="Times New Roman" panose="02020603050405020304" pitchFamily="18" charset="0"/>
                <a:cs typeface="Times New Roman" panose="02020603050405020304" pitchFamily="18" charset="0"/>
              </a:rPr>
              <a:t>Make sure to hide (by editing or cropping) any information such as balance, account number, transactions, or email.</a:t>
            </a:r>
          </a:p>
          <a:p>
            <a:pPr algn="ctr"/>
            <a:endParaRPr lang="en-US" sz="1600" b="1" dirty="0">
              <a:solidFill>
                <a:srgbClr val="000000"/>
              </a:solidFill>
              <a:latin typeface="Times New Roman" panose="02020603050405020304" pitchFamily="18" charset="0"/>
              <a:cs typeface="Times New Roman" panose="02020603050405020304" pitchFamily="18" charset="0"/>
            </a:endParaRPr>
          </a:p>
          <a:p>
            <a:pPr algn="ctr"/>
            <a:r>
              <a:rPr lang="en-US" sz="1600" b="1" dirty="0">
                <a:solidFill>
                  <a:srgbClr val="000000"/>
                </a:solidFill>
                <a:latin typeface="Times New Roman" panose="02020603050405020304" pitchFamily="18" charset="0"/>
                <a:cs typeface="Times New Roman" panose="02020603050405020304" pitchFamily="18" charset="0"/>
              </a:rPr>
              <a:t>Welcome or Confirmation Email</a:t>
            </a:r>
          </a:p>
          <a:p>
            <a:pPr marL="285750" indent="-285750" algn="ctr">
              <a:buFont typeface="Arial" panose="020B0604020202020204" pitchFamily="34" charset="0"/>
              <a:buChar char="•"/>
            </a:pPr>
            <a:r>
              <a:rPr lang="en-US" sz="1600" dirty="0">
                <a:solidFill>
                  <a:srgbClr val="000000"/>
                </a:solidFill>
                <a:latin typeface="Times New Roman" panose="02020603050405020304" pitchFamily="18" charset="0"/>
                <a:cs typeface="Times New Roman" panose="02020603050405020304" pitchFamily="18" charset="0"/>
              </a:rPr>
              <a:t>Find the email Payoneer sent you when you created your account or verified your identity.</a:t>
            </a:r>
          </a:p>
          <a:p>
            <a:pPr marL="285750" indent="-285750" algn="ctr">
              <a:buFont typeface="Arial" panose="020B0604020202020204" pitchFamily="34" charset="0"/>
              <a:buChar char="•"/>
            </a:pPr>
            <a:r>
              <a:rPr lang="en-US" sz="1600" dirty="0">
                <a:solidFill>
                  <a:srgbClr val="000000"/>
                </a:solidFill>
                <a:latin typeface="Times New Roman" panose="02020603050405020304" pitchFamily="18" charset="0"/>
                <a:cs typeface="Times New Roman" panose="02020603050405020304" pitchFamily="18" charset="0"/>
              </a:rPr>
              <a:t>You can display only the header of the email (with your name and the Payoneer logo), hiding the rest.</a:t>
            </a:r>
            <a:endParaRPr lang="es-US" sz="1600" dirty="0">
              <a:solidFill>
                <a:srgbClr val="000000"/>
              </a:solidFill>
              <a:latin typeface="Times New Roman" panose="02020603050405020304" pitchFamily="18" charset="0"/>
              <a:cs typeface="Times New Roman" panose="02020603050405020304" pitchFamily="18" charset="0"/>
            </a:endParaRPr>
          </a:p>
        </p:txBody>
      </p:sp>
      <p:sp>
        <p:nvSpPr>
          <p:cNvPr id="5" name="Slide Number Placeholder 1">
            <a:extLst>
              <a:ext uri="{FF2B5EF4-FFF2-40B4-BE49-F238E27FC236}">
                <a16:creationId xmlns:a16="http://schemas.microsoft.com/office/drawing/2014/main" id="{1FBCB38B-F6B9-C74C-164F-447C83D174CA}"/>
              </a:ext>
            </a:extLst>
          </p:cNvPr>
          <p:cNvSpPr txBox="1">
            <a:spLocks/>
          </p:cNvSpPr>
          <p:nvPr/>
        </p:nvSpPr>
        <p:spPr>
          <a:xfrm>
            <a:off x="4724460" y="6381323"/>
            <a:ext cx="2742840" cy="364680"/>
          </a:xfrm>
          <a:prstGeom prst="rect">
            <a:avLst/>
          </a:prstGeom>
          <a:noFill/>
          <a:ln w="0">
            <a:noFill/>
          </a:ln>
        </p:spPr>
        <p:txBody>
          <a:bodyPr lIns="91440" tIns="45720" rIns="91440" bIns="45720" anchor="ctr">
            <a:noAutofit/>
          </a:bodyPr>
          <a:lstStyle>
            <a:defPPr>
              <a:defRPr lang="en-US"/>
            </a:defPPr>
            <a:lvl1pPr marL="0" indent="0" algn="r" defTabSz="914400" rtl="0" eaLnBrk="1" latinLnBrk="0" hangingPunct="1">
              <a:lnSpc>
                <a:spcPct val="100000"/>
              </a:lnSpc>
              <a:buNone/>
              <a:defRPr lang="es-US" sz="1200" b="0" u="none" strike="noStrike" kern="1200">
                <a:solidFill>
                  <a:schemeClr val="dk1">
                    <a:tint val="75000"/>
                  </a:schemeClr>
                </a:solidFill>
                <a:effectLst/>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964C358-207F-4514-BFCC-964961E6D0AA}" type="slidenum">
              <a:rPr kumimoji="0" lang="en-US" b="0" i="0" u="none" strike="noStrike" kern="1200" cap="none" spc="0" normalizeH="0" baseline="0" noProof="0" smtClean="0">
                <a:ln>
                  <a:noFill/>
                </a:ln>
                <a:solidFill>
                  <a:schemeClr val="tx1"/>
                </a:solidFill>
                <a:effectLst/>
                <a:uLnTx/>
                <a:uFillTx/>
                <a:latin typeface="Times Extra" pitchFamily="50"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b="0" i="0" u="none" strike="noStrike" kern="1200" cap="none" spc="0" normalizeH="0" baseline="0" noProof="0" dirty="0">
              <a:ln>
                <a:noFill/>
              </a:ln>
              <a:solidFill>
                <a:schemeClr val="tx1"/>
              </a:solidFill>
              <a:effectLst/>
              <a:uLnTx/>
              <a:uFillTx/>
              <a:latin typeface="Times Extra" pitchFamily="50" charset="0"/>
            </a:endParaRPr>
          </a:p>
        </p:txBody>
      </p:sp>
      <p:sp>
        <p:nvSpPr>
          <p:cNvPr id="6" name="Rectangle 1">
            <a:extLst>
              <a:ext uri="{FF2B5EF4-FFF2-40B4-BE49-F238E27FC236}">
                <a16:creationId xmlns:a16="http://schemas.microsoft.com/office/drawing/2014/main" id="{AED5205B-B771-6648-D5DB-E403751FBA62}"/>
              </a:ext>
            </a:extLst>
          </p:cNvPr>
          <p:cNvSpPr/>
          <p:nvPr/>
        </p:nvSpPr>
        <p:spPr>
          <a:xfrm>
            <a:off x="1699725" y="5280597"/>
            <a:ext cx="8792307" cy="461160"/>
          </a:xfrm>
          <a:prstGeom prst="rect">
            <a:avLst/>
          </a:prstGeom>
          <a:noFill/>
          <a:ln w="38100">
            <a:solidFill>
              <a:srgbClr val="C00000"/>
            </a:solidFill>
          </a:ln>
          <a:effectLst/>
        </p:spPr>
        <p:txBody>
          <a:bodyPr wrap="square" numCol="1" spc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tab pos="0" algn="l"/>
              </a:tabLst>
              <a:defRPr/>
            </a:pPr>
            <a:r>
              <a:rPr lang="en-US" sz="2400" b="1" kern="0" dirty="0">
                <a:solidFill>
                  <a:srgbClr val="C00000"/>
                </a:solidFill>
                <a:latin typeface="Times New Roman" panose="02020603050405020304" pitchFamily="18" charset="0"/>
                <a:cs typeface="Times New Roman" panose="02020603050405020304" pitchFamily="18" charset="0"/>
              </a:rPr>
              <a:t>PLEASE PROVIDE THIS ONLY IF YOU ARE SELECTED</a:t>
            </a:r>
            <a:endParaRPr kumimoji="0" lang="en-US" sz="2400" b="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50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ceHolder 1">
            <a:extLst>
              <a:ext uri="{FF2B5EF4-FFF2-40B4-BE49-F238E27FC236}">
                <a16:creationId xmlns:a16="http://schemas.microsoft.com/office/drawing/2014/main" id="{582E16E6-4DE5-5D19-DE2E-8B05076768B7}"/>
              </a:ext>
            </a:extLst>
          </p:cNvPr>
          <p:cNvSpPr txBox="1">
            <a:spLocks/>
          </p:cNvSpPr>
          <p:nvPr/>
        </p:nvSpPr>
        <p:spPr>
          <a:xfrm>
            <a:off x="1028880" y="2664000"/>
            <a:ext cx="10515240" cy="1325160"/>
          </a:xfrm>
          <a:prstGeom prst="rect">
            <a:avLst/>
          </a:prstGeom>
          <a:noFill/>
          <a:ln w="0">
            <a:noFill/>
          </a:ln>
        </p:spPr>
        <p:txBody>
          <a:bodyPr lIns="91440" tIns="45720" rIns="91440" bIns="4572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US" sz="6000" b="1" i="0" u="none" strike="noStrike" kern="1200" cap="none" spc="0" normalizeH="0" baseline="0" noProof="0" dirty="0">
                <a:ln>
                  <a:noFill/>
                </a:ln>
                <a:solidFill>
                  <a:srgbClr val="000000"/>
                </a:solidFill>
                <a:effectLst/>
                <a:uLnTx/>
                <a:uFillTx/>
                <a:latin typeface="Times New Roman"/>
                <a:ea typeface="+mj-ea"/>
                <a:cs typeface="+mj-cs"/>
              </a:rPr>
              <a:t>Portfolio </a:t>
            </a:r>
            <a:r>
              <a:rPr kumimoji="0" lang="es-US" sz="6000" b="1" i="0" u="none" strike="noStrike" kern="1200" cap="none" spc="0" normalizeH="0" baseline="0" noProof="0" dirty="0" err="1">
                <a:ln>
                  <a:noFill/>
                </a:ln>
                <a:solidFill>
                  <a:srgbClr val="000000"/>
                </a:solidFill>
                <a:effectLst/>
                <a:uLnTx/>
                <a:uFillTx/>
                <a:latin typeface="Times New Roman"/>
                <a:ea typeface="+mj-ea"/>
                <a:cs typeface="+mj-cs"/>
              </a:rPr>
              <a:t>Showcase</a:t>
            </a:r>
            <a:r>
              <a:rPr kumimoji="0" lang="es-US" sz="6000" b="1" i="0" u="none" strike="noStrike" kern="1200" cap="none" spc="0" normalizeH="0" baseline="0" noProof="0" dirty="0">
                <a:ln>
                  <a:noFill/>
                </a:ln>
                <a:solidFill>
                  <a:srgbClr val="000000"/>
                </a:solidFill>
                <a:effectLst/>
                <a:uLnTx/>
                <a:uFillTx/>
                <a:latin typeface="Times New Roman"/>
                <a:ea typeface="+mj-ea"/>
                <a:cs typeface="+mj-cs"/>
              </a:rPr>
              <a:t> </a:t>
            </a:r>
            <a:br>
              <a:rPr kumimoji="0" lang="es-US" sz="2400" b="0" i="0" u="none" strike="noStrike" kern="1200" cap="none" spc="0" normalizeH="0" baseline="0" noProof="0" dirty="0">
                <a:ln>
                  <a:noFill/>
                </a:ln>
                <a:solidFill>
                  <a:srgbClr val="000000"/>
                </a:solidFill>
                <a:effectLst/>
                <a:uLnTx/>
                <a:uFillTx/>
                <a:latin typeface="Calibri Light" panose="020F0302020204030204"/>
                <a:ea typeface="+mj-ea"/>
                <a:cs typeface="+mj-cs"/>
              </a:rPr>
            </a:br>
            <a:r>
              <a:rPr kumimoji="0" lang="es-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s-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Minimum</a:t>
            </a:r>
            <a:r>
              <a:rPr kumimoji="0" lang="es-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5 </a:t>
            </a:r>
            <a:r>
              <a:rPr kumimoji="0" lang="es-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Images</a:t>
            </a:r>
            <a:r>
              <a:rPr kumimoji="0" lang="es-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endParaRPr kumimoji="0" lang="es-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TextBox 2">
            <a:extLst>
              <a:ext uri="{FF2B5EF4-FFF2-40B4-BE49-F238E27FC236}">
                <a16:creationId xmlns:a16="http://schemas.microsoft.com/office/drawing/2014/main" id="{488B3124-AB38-7E35-3A99-3E66CF161840}"/>
              </a:ext>
            </a:extLst>
          </p:cNvPr>
          <p:cNvSpPr/>
          <p:nvPr/>
        </p:nvSpPr>
        <p:spPr>
          <a:xfrm>
            <a:off x="5892840" y="2167200"/>
            <a:ext cx="386942" cy="583321"/>
          </a:xfrm>
          <a:prstGeom prst="rect">
            <a:avLst/>
          </a:prstGeom>
          <a:noFill/>
          <a:ln w="0">
            <a:noFill/>
          </a:ln>
          <a:effectLst/>
        </p:spPr>
        <p:txBody>
          <a:bodyPr wrap="none" lIns="90000" tIns="45000" rIns="90000" bIns="4500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US" sz="3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4</a:t>
            </a:r>
            <a:endPar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Slide Number Placeholder 1">
            <a:extLst>
              <a:ext uri="{FF2B5EF4-FFF2-40B4-BE49-F238E27FC236}">
                <a16:creationId xmlns:a16="http://schemas.microsoft.com/office/drawing/2014/main" id="{854556C4-1670-9EE9-6236-06428967F65F}"/>
              </a:ext>
            </a:extLst>
          </p:cNvPr>
          <p:cNvSpPr txBox="1">
            <a:spLocks/>
          </p:cNvSpPr>
          <p:nvPr/>
        </p:nvSpPr>
        <p:spPr>
          <a:xfrm>
            <a:off x="4714891" y="6346154"/>
            <a:ext cx="2742840" cy="364680"/>
          </a:xfrm>
          <a:prstGeom prst="rect">
            <a:avLst/>
          </a:prstGeom>
          <a:noFill/>
          <a:ln w="0">
            <a:noFill/>
          </a:ln>
        </p:spPr>
        <p:txBody>
          <a:bodyPr lIns="91440" tIns="45720" rIns="91440" bIns="45720" anchor="ctr">
            <a:noAutofit/>
          </a:bodyPr>
          <a:lstStyle>
            <a:defPPr>
              <a:defRPr lang="en-US"/>
            </a:defPPr>
            <a:lvl1pPr marL="0" indent="0" algn="r" defTabSz="914400" rtl="0" eaLnBrk="1" latinLnBrk="0" hangingPunct="1">
              <a:lnSpc>
                <a:spcPct val="100000"/>
              </a:lnSpc>
              <a:buNone/>
              <a:defRPr lang="es-US" sz="1200" b="0" u="none" strike="noStrike" kern="1200">
                <a:solidFill>
                  <a:schemeClr val="dk1">
                    <a:tint val="75000"/>
                  </a:schemeClr>
                </a:solidFill>
                <a:effectLst/>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964C358-207F-4514-BFCC-964961E6D0AA}" type="slidenum">
              <a:rPr kumimoji="0" lang="en-US" b="0" i="0" u="none" strike="noStrike" kern="1200" cap="none" spc="0" normalizeH="0" baseline="0" noProof="0" smtClean="0">
                <a:ln>
                  <a:noFill/>
                </a:ln>
                <a:solidFill>
                  <a:schemeClr val="tx1"/>
                </a:solidFill>
                <a:effectLst/>
                <a:uLnTx/>
                <a:uFillTx/>
                <a:latin typeface="Times Extra" pitchFamily="50"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b="0" i="0" u="none" strike="noStrike" kern="1200" cap="none" spc="0" normalizeH="0" baseline="0" noProof="0" dirty="0">
              <a:ln>
                <a:noFill/>
              </a:ln>
              <a:solidFill>
                <a:schemeClr val="tx1"/>
              </a:solidFill>
              <a:effectLst/>
              <a:uLnTx/>
              <a:uFillTx/>
              <a:latin typeface="Times Extra" pitchFamily="50" charset="0"/>
            </a:endParaRPr>
          </a:p>
        </p:txBody>
      </p:sp>
    </p:spTree>
    <p:extLst>
      <p:ext uri="{BB962C8B-B14F-4D97-AF65-F5344CB8AC3E}">
        <p14:creationId xmlns:p14="http://schemas.microsoft.com/office/powerpoint/2010/main" val="1096256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AD0BCBB-90DB-ACF0-F867-B67AAE0FC245}"/>
              </a:ext>
            </a:extLst>
          </p:cNvPr>
          <p:cNvGraphicFramePr/>
          <p:nvPr>
            <p:extLst>
              <p:ext uri="{D42A27DB-BD31-4B8C-83A1-F6EECF244321}">
                <p14:modId xmlns:p14="http://schemas.microsoft.com/office/powerpoint/2010/main" val="2798522651"/>
              </p:ext>
            </p:extLst>
          </p:nvPr>
        </p:nvGraphicFramePr>
        <p:xfrm>
          <a:off x="1785255" y="892253"/>
          <a:ext cx="8621488" cy="365760"/>
        </p:xfrm>
        <a:graphic>
          <a:graphicData uri="http://schemas.openxmlformats.org/drawingml/2006/table">
            <a:tbl>
              <a:tblPr/>
              <a:tblGrid>
                <a:gridCol w="2155372">
                  <a:extLst>
                    <a:ext uri="{9D8B030D-6E8A-4147-A177-3AD203B41FA5}">
                      <a16:colId xmlns:a16="http://schemas.microsoft.com/office/drawing/2014/main" val="20000"/>
                    </a:ext>
                  </a:extLst>
                </a:gridCol>
                <a:gridCol w="2155372">
                  <a:extLst>
                    <a:ext uri="{9D8B030D-6E8A-4147-A177-3AD203B41FA5}">
                      <a16:colId xmlns:a16="http://schemas.microsoft.com/office/drawing/2014/main" val="20001"/>
                    </a:ext>
                  </a:extLst>
                </a:gridCol>
                <a:gridCol w="2155372">
                  <a:extLst>
                    <a:ext uri="{9D8B030D-6E8A-4147-A177-3AD203B41FA5}">
                      <a16:colId xmlns:a16="http://schemas.microsoft.com/office/drawing/2014/main" val="20002"/>
                    </a:ext>
                  </a:extLst>
                </a:gridCol>
                <a:gridCol w="2155372">
                  <a:extLst>
                    <a:ext uri="{9D8B030D-6E8A-4147-A177-3AD203B41FA5}">
                      <a16:colId xmlns:a16="http://schemas.microsoft.com/office/drawing/2014/main" val="20003"/>
                    </a:ext>
                  </a:extLst>
                </a:gridCol>
              </a:tblGrid>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bg1"/>
                          </a:solidFill>
                          <a:effectLst/>
                          <a:uFillTx/>
                          <a:latin typeface="Times New Roman"/>
                        </a:rPr>
                        <a:t>#</a:t>
                      </a:r>
                      <a:endParaRPr lang="en-US" sz="1800" b="0" u="none" strike="noStrike" dirty="0">
                        <a:solidFill>
                          <a:schemeClr val="bg1"/>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a:solidFill>
                            <a:schemeClr val="bg1"/>
                          </a:solidFill>
                          <a:effectLst/>
                          <a:uFillTx/>
                          <a:latin typeface="Times New Roman"/>
                        </a:rPr>
                        <a:t>Category</a:t>
                      </a:r>
                      <a:endParaRPr lang="en-US" sz="1800" b="0" u="none" strike="noStrike">
                        <a:solidFill>
                          <a:schemeClr val="bg1"/>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a:solidFill>
                            <a:schemeClr val="bg1"/>
                          </a:solidFill>
                          <a:effectLst/>
                          <a:uFillTx/>
                          <a:latin typeface="Times New Roman"/>
                        </a:rPr>
                        <a:t>Description</a:t>
                      </a:r>
                      <a:endParaRPr lang="en-US" sz="1800" b="0" u="none" strike="noStrike">
                        <a:solidFill>
                          <a:schemeClr val="bg1"/>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bg1"/>
                          </a:solidFill>
                          <a:effectLst/>
                          <a:uFillTx/>
                          <a:latin typeface="Times New Roman"/>
                        </a:rPr>
                        <a:t>Image</a:t>
                      </a:r>
                      <a:endParaRPr lang="en-US" sz="1800" b="0" u="none" strike="noStrike" dirty="0">
                        <a:solidFill>
                          <a:schemeClr val="bg1"/>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74EC987E-87A9-DECD-3DD0-5CEDA35A5DC9}"/>
              </a:ext>
            </a:extLst>
          </p:cNvPr>
          <p:cNvGraphicFramePr/>
          <p:nvPr>
            <p:extLst>
              <p:ext uri="{D42A27DB-BD31-4B8C-83A1-F6EECF244321}">
                <p14:modId xmlns:p14="http://schemas.microsoft.com/office/powerpoint/2010/main" val="2889959456"/>
              </p:ext>
            </p:extLst>
          </p:nvPr>
        </p:nvGraphicFramePr>
        <p:xfrm>
          <a:off x="1161142" y="1417899"/>
          <a:ext cx="9898744" cy="640080"/>
        </p:xfrm>
        <a:graphic>
          <a:graphicData uri="http://schemas.openxmlformats.org/drawingml/2006/table">
            <a:tbl>
              <a:tblPr/>
              <a:tblGrid>
                <a:gridCol w="2474686">
                  <a:extLst>
                    <a:ext uri="{9D8B030D-6E8A-4147-A177-3AD203B41FA5}">
                      <a16:colId xmlns:a16="http://schemas.microsoft.com/office/drawing/2014/main" val="20000"/>
                    </a:ext>
                  </a:extLst>
                </a:gridCol>
                <a:gridCol w="2474686">
                  <a:extLst>
                    <a:ext uri="{9D8B030D-6E8A-4147-A177-3AD203B41FA5}">
                      <a16:colId xmlns:a16="http://schemas.microsoft.com/office/drawing/2014/main" val="20001"/>
                    </a:ext>
                  </a:extLst>
                </a:gridCol>
                <a:gridCol w="2474686">
                  <a:extLst>
                    <a:ext uri="{9D8B030D-6E8A-4147-A177-3AD203B41FA5}">
                      <a16:colId xmlns:a16="http://schemas.microsoft.com/office/drawing/2014/main" val="20002"/>
                    </a:ext>
                  </a:extLst>
                </a:gridCol>
                <a:gridCol w="2474686">
                  <a:extLst>
                    <a:ext uri="{9D8B030D-6E8A-4147-A177-3AD203B41FA5}">
                      <a16:colId xmlns:a16="http://schemas.microsoft.com/office/drawing/2014/main" val="20003"/>
                    </a:ext>
                  </a:extLst>
                </a:gridCol>
              </a:tblGrid>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dk1"/>
                          </a:solidFill>
                          <a:effectLst/>
                          <a:uFillTx/>
                          <a:latin typeface="Times New Roman"/>
                        </a:rPr>
                        <a:t>1</a:t>
                      </a:r>
                      <a:endParaRPr lang="en-US" sz="1800" b="0" u="none" strike="noStrike" dirty="0">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a:solidFill>
                            <a:schemeClr val="dk1"/>
                          </a:solidFill>
                          <a:effectLst/>
                          <a:uFillTx/>
                          <a:latin typeface="Times New Roman"/>
                        </a:rPr>
                        <a:t>Tattoo – Fine Line Floral</a:t>
                      </a:r>
                      <a:endParaRPr lang="en-US" sz="1800" b="0" u="none" strike="noStrike">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dk1"/>
                          </a:solidFill>
                          <a:effectLst/>
                          <a:uFillTx/>
                          <a:latin typeface="Times New Roman"/>
                        </a:rPr>
                        <a:t>Minimalist forearm floral design</a:t>
                      </a:r>
                      <a:endParaRPr lang="en-US" sz="1800" b="0" u="none" strike="noStrike" dirty="0">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defTabSz="914400">
                        <a:lnSpc>
                          <a:spcPct val="100000"/>
                        </a:lnSpc>
                      </a:pPr>
                      <a:r>
                        <a:rPr lang="en-US" sz="1800" b="0" u="none" strike="noStrike" dirty="0">
                          <a:solidFill>
                            <a:schemeClr val="dk1"/>
                          </a:solidFill>
                          <a:effectLst/>
                          <a:uFillTx/>
                          <a:latin typeface="Times New Roman"/>
                        </a:rPr>
                        <a:t>📸 Image 1</a:t>
                      </a:r>
                      <a:endParaRPr lang="en-US" sz="1800" b="0" u="none" strike="noStrike" dirty="0">
                        <a:solidFill>
                          <a:srgbClr val="000000"/>
                        </a:solidFill>
                        <a:effectLst/>
                        <a:uFillTx/>
                        <a:latin typeface="Arial"/>
                      </a:endParaRPr>
                    </a:p>
                  </a:txBody>
                  <a:tcPr anchor="ctr">
                    <a:lnL w="12240">
                      <a:noFill/>
                      <a:prstDash val="solid"/>
                    </a:lnL>
                    <a:lnR w="12240">
                      <a:noFill/>
                      <a:prstDash val="solid"/>
                    </a:lnR>
                    <a:lnT w="12240">
                      <a:noFill/>
                      <a:prstDash val="solid"/>
                    </a:lnT>
                    <a:lnB w="12240">
                      <a:noFill/>
                      <a:prstDash val="soli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bl>
          </a:graphicData>
        </a:graphic>
      </p:graphicFrame>
      <p:sp>
        <p:nvSpPr>
          <p:cNvPr id="5" name="Slide Number Placeholder 1">
            <a:extLst>
              <a:ext uri="{FF2B5EF4-FFF2-40B4-BE49-F238E27FC236}">
                <a16:creationId xmlns:a16="http://schemas.microsoft.com/office/drawing/2014/main" id="{485D9756-5BC8-135E-F9C2-D029DA92511D}"/>
              </a:ext>
            </a:extLst>
          </p:cNvPr>
          <p:cNvSpPr txBox="1">
            <a:spLocks/>
          </p:cNvSpPr>
          <p:nvPr/>
        </p:nvSpPr>
        <p:spPr>
          <a:xfrm>
            <a:off x="4639148" y="6357877"/>
            <a:ext cx="2742840" cy="364680"/>
          </a:xfrm>
          <a:prstGeom prst="rect">
            <a:avLst/>
          </a:prstGeom>
          <a:noFill/>
          <a:ln w="0">
            <a:noFill/>
          </a:ln>
        </p:spPr>
        <p:txBody>
          <a:bodyPr lIns="91440" tIns="45720" rIns="91440" bIns="45720" anchor="ctr">
            <a:noAutofit/>
          </a:bodyPr>
          <a:lstStyle>
            <a:defPPr>
              <a:defRPr lang="en-US"/>
            </a:defPPr>
            <a:lvl1pPr marL="0" indent="0" algn="r" defTabSz="914400" rtl="0" eaLnBrk="1" latinLnBrk="0" hangingPunct="1">
              <a:lnSpc>
                <a:spcPct val="100000"/>
              </a:lnSpc>
              <a:buNone/>
              <a:defRPr lang="es-US" sz="1200" b="0" u="none" strike="noStrike" kern="1200">
                <a:solidFill>
                  <a:schemeClr val="dk1">
                    <a:tint val="75000"/>
                  </a:schemeClr>
                </a:solidFill>
                <a:effectLst/>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964C358-207F-4514-BFCC-964961E6D0AA}" type="slidenum">
              <a:rPr kumimoji="0" lang="en-US" b="0" i="0" u="none" strike="noStrike" kern="1200" cap="none" spc="0" normalizeH="0" baseline="0" noProof="0" smtClean="0">
                <a:ln>
                  <a:noFill/>
                </a:ln>
                <a:solidFill>
                  <a:schemeClr val="tx1"/>
                </a:solidFill>
                <a:effectLst/>
                <a:uLnTx/>
                <a:uFillTx/>
                <a:latin typeface="Times Extra" pitchFamily="50"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b="0" i="0" u="none" strike="noStrike" kern="1200" cap="none" spc="0" normalizeH="0" baseline="0" noProof="0" dirty="0">
              <a:ln>
                <a:noFill/>
              </a:ln>
              <a:solidFill>
                <a:schemeClr val="tx1"/>
              </a:solidFill>
              <a:effectLst/>
              <a:uLnTx/>
              <a:uFillTx/>
              <a:latin typeface="Times Extra" pitchFamily="50" charset="0"/>
            </a:endParaRPr>
          </a:p>
        </p:txBody>
      </p:sp>
      <p:sp>
        <p:nvSpPr>
          <p:cNvPr id="9" name="Rectangle 1">
            <a:extLst>
              <a:ext uri="{FF2B5EF4-FFF2-40B4-BE49-F238E27FC236}">
                <a16:creationId xmlns:a16="http://schemas.microsoft.com/office/drawing/2014/main" id="{67B566D8-26FE-4ED1-8C9C-14C620F3EC63}"/>
              </a:ext>
            </a:extLst>
          </p:cNvPr>
          <p:cNvSpPr/>
          <p:nvPr/>
        </p:nvSpPr>
        <p:spPr>
          <a:xfrm>
            <a:off x="1699845" y="3577490"/>
            <a:ext cx="8792307" cy="338554"/>
          </a:xfrm>
          <a:prstGeom prst="rect">
            <a:avLst/>
          </a:prstGeom>
          <a:noFill/>
          <a:ln w="0">
            <a:solidFill>
              <a:schemeClr val="tx1">
                <a:lumMod val="75000"/>
                <a:lumOff val="25000"/>
              </a:schemeClr>
            </a:solidFill>
          </a:ln>
          <a:effectLst/>
        </p:spPr>
        <p:txBody>
          <a:bodyPr wrap="square" numCol="1" spc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tab pos="0" algn="l"/>
              </a:tabLst>
              <a:defRPr/>
            </a:pPr>
            <a:r>
              <a:rPr lang="en-US" sz="1600" b="1" kern="0" dirty="0">
                <a:solidFill>
                  <a:schemeClr val="tx1">
                    <a:lumMod val="75000"/>
                    <a:lumOff val="25000"/>
                  </a:schemeClr>
                </a:solidFill>
                <a:latin typeface="Times New Roman" panose="02020603050405020304" pitchFamily="18" charset="0"/>
                <a:cs typeface="Times New Roman" panose="02020603050405020304" pitchFamily="18" charset="0"/>
              </a:rPr>
              <a:t>YOU CAN ADD ONE OR MORE IMAGES ABOUT SAME WORK IN IS THIS SLIDE</a:t>
            </a:r>
            <a:endParaRPr kumimoji="0" lang="en-US" sz="1600" b="0" i="0" u="none" strike="noStrike" kern="0" cap="none" spc="0" normalizeH="0" baseline="0" noProof="0" dirty="0">
              <a:ln>
                <a:noFill/>
              </a:ln>
              <a:solidFill>
                <a:schemeClr val="tx1">
                  <a:lumMod val="75000"/>
                  <a:lumOff val="25000"/>
                </a:scheme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4462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760</Words>
  <Application>Microsoft Office PowerPoint</Application>
  <PresentationFormat>Widescreen</PresentationFormat>
  <Paragraphs>170</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Times Extra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SPACE</dc:creator>
  <cp:lastModifiedBy>+ SPACE</cp:lastModifiedBy>
  <cp:revision>50</cp:revision>
  <dcterms:created xsi:type="dcterms:W3CDTF">2025-11-03T16:06:48Z</dcterms:created>
  <dcterms:modified xsi:type="dcterms:W3CDTF">2025-12-10T18:09:26Z</dcterms:modified>
</cp:coreProperties>
</file>