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58" r:id="rId3"/>
    <p:sldId id="257" r:id="rId4"/>
    <p:sldId id="277" r:id="rId5"/>
    <p:sldId id="269" r:id="rId6"/>
    <p:sldId id="27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8" r:id="rId17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AAA7D6-C0D6-03AA-D919-E00A2D434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1502C-3D4F-FD75-82D2-A4695F8C2D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FB46A-802F-4653-B284-51C845EDFAAE}" type="datetimeFigureOut">
              <a:rPr lang="es-CO" smtClean="0"/>
              <a:t>10/12/2025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0337E-D9C9-3B41-3A6B-9ABC2E6BE6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F9AC9-2BA9-1538-7B3B-D53152144E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C11B-F079-47B7-BE91-DB7DEBB1C07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97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C58F-2588-45B8-8E2F-89052B417AA3}" type="datetimeFigureOut">
              <a:rPr lang="es-CO" smtClean="0"/>
              <a:t>10/12/2025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203D-747C-459D-94B3-65BFB04BA54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28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1581-9179-750F-5739-8799F4CDB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5B3F5-7188-F360-1D56-68D9D3AB7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63929-AFBE-4A96-AE2D-23A748C7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66F1-FB1D-4E63-9681-4F207041461E}" type="datetime1">
              <a:rPr lang="es-CO" smtClean="0"/>
              <a:t>10/12/2025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6A5AD-0407-310B-6B1B-0F5962C4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AEBA7-B87B-D4CD-A1E8-8DE1D981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1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8FA6-2664-CCF5-A005-94AE00DE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B0CA9-2AA1-F01B-95DE-31D89391E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CE74-1D01-A30C-394D-5A3BFF8A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8828-37EF-4EE5-8209-3463DBBE200A}" type="datetime1">
              <a:rPr lang="es-CO" smtClean="0"/>
              <a:t>10/12/2025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00A8-57E2-E71E-4CEE-4301EA38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94AD-78CD-EB30-033B-45B5621D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211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435A8-4EE9-98ED-9309-DA942B1DF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C4397-7DE3-50E3-649B-6D6EF1EC0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4316-4297-5E14-0FDE-50BC0EC4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5952-AB60-4426-9667-414B8A4F175E}" type="datetime1">
              <a:rPr lang="es-CO" smtClean="0"/>
              <a:t>10/12/2025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E8D0-2BFC-BBDC-1BE8-C1BD53C1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3D9D-E5B8-FC6A-D1B8-D34765B1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34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F955-73CE-DC35-DBD3-B96D81FF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F8588-AC9D-692F-B4AA-D76EA4395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53502-9931-87B3-5386-7D6EF89D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12B-A5D4-4754-AD5D-94465479DC74}" type="datetime1">
              <a:rPr lang="es-CO" smtClean="0"/>
              <a:t>10/12/2025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DE423-0583-D985-5971-DAB49316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55F94-F917-1EEA-7A18-C5C24900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56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1A26-ABC5-E09A-3DC2-BF503FAB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11E75-7267-463D-7A5F-C8163F79B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644A-884F-72D4-A984-96ADBE88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D20B-8EE7-4189-9C27-61314739121F}" type="datetime1">
              <a:rPr lang="es-CO" smtClean="0"/>
              <a:t>10/12/2025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7629-FF61-57F7-E4FA-45250EB8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FF64E-9960-0C19-886D-24DAF150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2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3F00-C951-B258-DB9A-43168B20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36D5-E3F7-78CF-419A-0DD9FBC3D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47C35-942A-F4B5-1603-1403A4A3F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CD774-671E-EA22-AD5D-E14171D2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C449-7B17-43D8-A9F4-5AD9A2E05EE7}" type="datetime1">
              <a:rPr lang="es-CO" smtClean="0"/>
              <a:t>10/12/2025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682F5-0B68-5B00-C0E8-F7C18B4F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C8EEB-D93B-3EE2-0A02-BE52C887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84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3484-019D-8F07-26A1-638804DD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F8B0C-CBA3-210F-DEB8-5612BDDA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1658B-37E6-D696-B579-2E94B9A86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BAA8B-C792-33FB-6AB3-3871CF18D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BCA12-DD2D-6A61-E2AE-497A3611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A50D8-02C2-398D-EC9B-88FDB2D7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41B5-FA81-4B25-AA88-0CC1D7E94A36}" type="datetime1">
              <a:rPr lang="es-CO" smtClean="0"/>
              <a:t>10/12/2025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BC623-70EB-4659-2269-9FD5E2EE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78814-6AED-7508-D55B-9694BD65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5BB7-AFF0-6F97-E571-B9A6C0E5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543C3-8C0D-07AD-CD50-095D3AA2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074-3DDC-4385-9217-B64918D34BDC}" type="datetime1">
              <a:rPr lang="es-CO" smtClean="0"/>
              <a:t>10/12/2025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1264C-D20D-6733-4E42-9E41358C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A3E0E-034A-CD2B-876D-6D3B753E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75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0638A-1A4F-1CF6-9E75-58B40C90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50A-1F2B-43B2-B725-20BAEA57D24B}" type="datetime1">
              <a:rPr lang="es-CO" smtClean="0"/>
              <a:t>10/12/2025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25748-850F-882E-996E-C58BFF4D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C6A2C-3C97-6306-9602-1D366C10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861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6E88-3C29-A925-C458-C857D401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17E3-E765-B64A-B240-7B973471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BB65D-A8DF-96F5-5821-01282EB97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D5BD5-EED3-48CD-1669-D0799542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F38C-E122-48B2-97DB-BA6727907202}" type="datetime1">
              <a:rPr lang="es-CO" smtClean="0"/>
              <a:t>10/12/2025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B09F7-67D3-7E19-502A-C5EDD787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638E6-E881-2620-E736-F972C0F4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2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B7C3-AC91-59C9-F2D9-B5E17142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7351F-28EE-7ECD-83B6-789462A9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25FF-18BC-35C0-5DAB-930C8731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21365-9778-3978-8518-0B060DA3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7D4-5E12-4F73-9D8F-3650D7FE4475}" type="datetime1">
              <a:rPr lang="es-CO" smtClean="0"/>
              <a:t>10/12/2025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9F5AE-7ADF-B3B9-75FD-A93CB34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C782E-37D0-E00D-E839-5EAE4497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4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A4536-E002-173A-5CED-A07E9759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C439C-47B7-8BD4-5E1B-2A070AC4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03AFD-2E15-F8C9-51A1-0A47F57DD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49B0-70AA-41EE-B9AD-D9940E244929}" type="datetime1">
              <a:rPr lang="es-CO" smtClean="0"/>
              <a:t>10/12/2025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D246A-68A2-867D-7E67-5A0374A8D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8C4F-286E-AE9A-2955-5ECCDF46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7375-1AC6-4289-AC6E-F0796FEDF9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0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yoneer.com/e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4E1E716-3A76-29C4-91A9-F6AA7B778252}"/>
              </a:ext>
            </a:extLst>
          </p:cNvPr>
          <p:cNvSpPr txBox="1">
            <a:spLocks/>
          </p:cNvSpPr>
          <p:nvPr/>
        </p:nvSpPr>
        <p:spPr>
          <a:xfrm>
            <a:off x="1523880" y="1407745"/>
            <a:ext cx="9143640" cy="2110718"/>
          </a:xfrm>
          <a:prstGeom prst="rect">
            <a:avLst/>
          </a:prstGeom>
          <a:solidFill>
            <a:schemeClr val="bg2">
              <a:lumMod val="90000"/>
            </a:schemeClr>
          </a:solidFill>
          <a:ln w="3240">
            <a:solidFill>
              <a:srgbClr val="000000"/>
            </a:solidFill>
            <a:round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MEDUSA-X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e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Artista corporal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- </a:t>
            </a:r>
            <a:r>
              <a:rPr kumimoji="0" lang="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Portafolio de aplicacion -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959B098-5D7E-63BA-8BD5-09B633DA3062}"/>
              </a:ext>
            </a:extLst>
          </p:cNvPr>
          <p:cNvSpPr txBox="1">
            <a:spLocks/>
          </p:cNvSpPr>
          <p:nvPr/>
        </p:nvSpPr>
        <p:spPr>
          <a:xfrm>
            <a:off x="1523880" y="3758763"/>
            <a:ext cx="9143640" cy="220018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6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Laura Patricia </a:t>
            </a:r>
            <a:r>
              <a:rPr kumimoji="0" lang="es" sz="6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Walteros </a:t>
            </a:r>
            <a:r>
              <a:rPr kumimoji="0" lang="es" sz="6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Vergara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Correo electrónico: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4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LauraPatriciaWalterosVergara@hotmail.es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Teléfono/WhatsApp: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+57 (123) 456-6789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DE642B-BEA5-125F-FC4C-F982CCAAF78D}"/>
              </a:ext>
            </a:extLst>
          </p:cNvPr>
          <p:cNvSpPr/>
          <p:nvPr/>
        </p:nvSpPr>
        <p:spPr>
          <a:xfrm>
            <a:off x="1523880" y="842615"/>
            <a:ext cx="9143640" cy="521766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2025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CE7BD-1DB2-5AA1-C283-2084F11A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1</a:t>
            </a:fld>
            <a:endParaRPr lang="es-CO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C0445DA-D2F9-6BD8-0B5E-D4ECC59197BF}"/>
              </a:ext>
            </a:extLst>
          </p:cNvPr>
          <p:cNvSpPr txBox="1">
            <a:spLocks/>
          </p:cNvSpPr>
          <p:nvPr/>
        </p:nvSpPr>
        <p:spPr>
          <a:xfrm>
            <a:off x="4724280" y="6370515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9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1AAC21-CDC8-E578-76AF-6FD837F9D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159194"/>
              </p:ext>
            </p:extLst>
          </p:nvPr>
        </p:nvGraphicFramePr>
        <p:xfrm>
          <a:off x="1785254" y="880530"/>
          <a:ext cx="8621488" cy="365760"/>
        </p:xfrm>
        <a:graphic>
          <a:graphicData uri="http://schemas.openxmlformats.org/drawingml/2006/table">
            <a:tbl>
              <a:tblPr/>
              <a:tblGrid>
                <a:gridCol w="215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#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Categoría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Descripción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Imagen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6D626D-85D9-543E-2857-802D8B416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553548"/>
              </p:ext>
            </p:extLst>
          </p:nvPr>
        </p:nvGraphicFramePr>
        <p:xfrm>
          <a:off x="1161143" y="1382730"/>
          <a:ext cx="9884228" cy="914400"/>
        </p:xfrm>
        <a:graphic>
          <a:graphicData uri="http://schemas.openxmlformats.org/drawingml/2006/table">
            <a:tbl>
              <a:tblPr/>
              <a:tblGrid>
                <a:gridCol w="247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2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Tatuaje – Retrato realista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Retrato en blanco y negro – control de sombreado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📸 Imagen 2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9B8E5E7-E30F-DF9A-C899-9DF54C1CAC5C}"/>
              </a:ext>
            </a:extLst>
          </p:cNvPr>
          <p:cNvSpPr txBox="1">
            <a:spLocks/>
          </p:cNvSpPr>
          <p:nvPr/>
        </p:nvSpPr>
        <p:spPr>
          <a:xfrm>
            <a:off x="4731837" y="6357876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2B89483-D2ED-EDF7-61D3-95773F7FB117}"/>
              </a:ext>
            </a:extLst>
          </p:cNvPr>
          <p:cNvSpPr/>
          <p:nvPr/>
        </p:nvSpPr>
        <p:spPr>
          <a:xfrm>
            <a:off x="1699845" y="3592878"/>
            <a:ext cx="8792307" cy="307777"/>
          </a:xfrm>
          <a:prstGeom prst="rect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AGREGAR UNA O MÁS IMÁGENES SOBRE EL MISMO TRABAJO A ESTA DIAPOSITIVA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0BD624-FC60-DE43-3282-E088D6E08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350588"/>
              </p:ext>
            </p:extLst>
          </p:nvPr>
        </p:nvGraphicFramePr>
        <p:xfrm>
          <a:off x="1785254" y="880530"/>
          <a:ext cx="8621492" cy="365760"/>
        </p:xfrm>
        <a:graphic>
          <a:graphicData uri="http://schemas.openxmlformats.org/drawingml/2006/table">
            <a:tbl>
              <a:tblPr/>
              <a:tblGrid>
                <a:gridCol w="21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#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Categoría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Descripción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Imagen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C09F4F-BA96-5BCF-8743-8A1EAF7FF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165347"/>
              </p:ext>
            </p:extLst>
          </p:nvPr>
        </p:nvGraphicFramePr>
        <p:xfrm>
          <a:off x="1117599" y="1382730"/>
          <a:ext cx="10014856" cy="640080"/>
        </p:xfrm>
        <a:graphic>
          <a:graphicData uri="http://schemas.openxmlformats.org/drawingml/2006/table">
            <a:tbl>
              <a:tblPr/>
              <a:tblGrid>
                <a:gridCol w="2503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3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Piercing – Hélix (Par)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Doble hélice con tachuelas doradas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📸 Imagen 3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577FDF8-D0AA-93C0-35F7-C6CF394C0E2E}"/>
              </a:ext>
            </a:extLst>
          </p:cNvPr>
          <p:cNvSpPr txBox="1">
            <a:spLocks/>
          </p:cNvSpPr>
          <p:nvPr/>
        </p:nvSpPr>
        <p:spPr>
          <a:xfrm>
            <a:off x="4724578" y="6357877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2F50CCF-143E-EACD-A5DB-0500247DCC11}"/>
              </a:ext>
            </a:extLst>
          </p:cNvPr>
          <p:cNvSpPr/>
          <p:nvPr/>
        </p:nvSpPr>
        <p:spPr>
          <a:xfrm>
            <a:off x="1699845" y="3592878"/>
            <a:ext cx="8792307" cy="307777"/>
          </a:xfrm>
          <a:prstGeom prst="rect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AGREGAR UNA O MÁS IMÁGENES SOBRE EL MISMO TRABAJO A ESTA DIAPOSITIVA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9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9180B1-D6FA-493A-6698-E95879F22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310289"/>
              </p:ext>
            </p:extLst>
          </p:nvPr>
        </p:nvGraphicFramePr>
        <p:xfrm>
          <a:off x="1785254" y="892253"/>
          <a:ext cx="8621488" cy="365760"/>
        </p:xfrm>
        <a:graphic>
          <a:graphicData uri="http://schemas.openxmlformats.org/drawingml/2006/table">
            <a:tbl>
              <a:tblPr/>
              <a:tblGrid>
                <a:gridCol w="215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#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Categoría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Descripción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Imagen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19CA3-F7B4-E22B-6C58-6E27AC611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981394"/>
              </p:ext>
            </p:extLst>
          </p:nvPr>
        </p:nvGraphicFramePr>
        <p:xfrm>
          <a:off x="1074057" y="1394453"/>
          <a:ext cx="10087432" cy="640080"/>
        </p:xfrm>
        <a:graphic>
          <a:graphicData uri="http://schemas.openxmlformats.org/drawingml/2006/table">
            <a:tbl>
              <a:tblPr/>
              <a:tblGrid>
                <a:gridCol w="252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4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Tatuaje – Pieza geométrica en el pecho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Composición de equilibrio del mandala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📸 Imagen 4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36DD908-5D81-B303-2993-F118550D9FAC}"/>
              </a:ext>
            </a:extLst>
          </p:cNvPr>
          <p:cNvSpPr txBox="1">
            <a:spLocks/>
          </p:cNvSpPr>
          <p:nvPr/>
        </p:nvSpPr>
        <p:spPr>
          <a:xfrm>
            <a:off x="4746353" y="6357877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9A78805-CBF4-75E9-2D70-114407C02801}"/>
              </a:ext>
            </a:extLst>
          </p:cNvPr>
          <p:cNvSpPr/>
          <p:nvPr/>
        </p:nvSpPr>
        <p:spPr>
          <a:xfrm>
            <a:off x="1699845" y="3577490"/>
            <a:ext cx="8792307" cy="338554"/>
          </a:xfrm>
          <a:prstGeom prst="rect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AGREGAR UNA O MÁS IMÁGENES SOBRE EL MISMO TRABAJO A ESTA DIAPOSITIVA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4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660275-3035-BE8E-CA31-4A8661E62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156829"/>
              </p:ext>
            </p:extLst>
          </p:nvPr>
        </p:nvGraphicFramePr>
        <p:xfrm>
          <a:off x="1785254" y="892253"/>
          <a:ext cx="8621488" cy="365760"/>
        </p:xfrm>
        <a:graphic>
          <a:graphicData uri="http://schemas.openxmlformats.org/drawingml/2006/table">
            <a:tbl>
              <a:tblPr/>
              <a:tblGrid>
                <a:gridCol w="215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#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Categoría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Descripción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Imagen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C14FB5-610B-5B67-D876-162E4D461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52157"/>
              </p:ext>
            </p:extLst>
          </p:nvPr>
        </p:nvGraphicFramePr>
        <p:xfrm>
          <a:off x="1161142" y="1394453"/>
          <a:ext cx="9898744" cy="914400"/>
        </p:xfrm>
        <a:graphic>
          <a:graphicData uri="http://schemas.openxmlformats.org/drawingml/2006/table">
            <a:tbl>
              <a:tblPr/>
              <a:tblGrid>
                <a:gridCol w="247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5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Piercing – Joyería para el septum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Colocación precisa y resultado del cuidado posterior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📸 Imagen 5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61BE626-6120-A39C-FD3D-9B14D9D49540}"/>
              </a:ext>
            </a:extLst>
          </p:cNvPr>
          <p:cNvSpPr txBox="1">
            <a:spLocks/>
          </p:cNvSpPr>
          <p:nvPr/>
        </p:nvSpPr>
        <p:spPr>
          <a:xfrm>
            <a:off x="4724578" y="6357877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B908DB7-DF0E-F5FD-5C89-E9C23DFF5B8C}"/>
              </a:ext>
            </a:extLst>
          </p:cNvPr>
          <p:cNvSpPr/>
          <p:nvPr/>
        </p:nvSpPr>
        <p:spPr>
          <a:xfrm>
            <a:off x="1699845" y="3592878"/>
            <a:ext cx="8792307" cy="307777"/>
          </a:xfrm>
          <a:prstGeom prst="rect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AGREGAR UNA O MÁS IMÁGENES SOBRE EL MISMO TRABAJO A ESTA DIAPOSITIVA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3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CE3EE9-EEF5-5888-A6BC-C1F318F7730A}"/>
              </a:ext>
            </a:extLst>
          </p:cNvPr>
          <p:cNvSpPr/>
          <p:nvPr/>
        </p:nvSpPr>
        <p:spPr>
          <a:xfrm>
            <a:off x="926510" y="2163871"/>
            <a:ext cx="10338979" cy="2491536"/>
          </a:xfrm>
          <a:prstGeom prst="rect">
            <a:avLst/>
          </a:prstGeom>
          <a:solidFill>
            <a:srgbClr val="FFFFFF">
              <a:lumMod val="85000"/>
            </a:srgbClr>
          </a:solidFill>
          <a:ln w="0">
            <a:solidFill>
              <a:srgbClr val="000000"/>
            </a:solidFill>
          </a:ln>
          <a:effectLst/>
        </p:spPr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Prácticas de salud y seguridad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84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Utiliza materiales estériles y desechables (guantes de nitrilo, mascarilla facial).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84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Cumple con las leyes locales de bioseguridad y el protocolo de tinta limpia.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840" marR="0" lvl="0" indent="-28584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Mantiene registros de autoclave</a:t>
            </a:r>
          </a:p>
          <a:p>
            <a:pPr marL="285840" marR="0" lvl="0" indent="-2858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9BDAB-58D9-C213-E4CA-BFD4A65C9A0D}"/>
              </a:ext>
            </a:extLst>
          </p:cNvPr>
          <p:cNvSpPr/>
          <p:nvPr/>
        </p:nvSpPr>
        <p:spPr>
          <a:xfrm>
            <a:off x="5902529" y="1157608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B3F2989-967F-F58C-43E4-8EF91232E56D}"/>
              </a:ext>
            </a:extLst>
          </p:cNvPr>
          <p:cNvSpPr txBox="1">
            <a:spLocks/>
          </p:cNvSpPr>
          <p:nvPr/>
        </p:nvSpPr>
        <p:spPr>
          <a:xfrm>
            <a:off x="4724579" y="6369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1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462ED2EC-CDD7-AB5D-A5B9-370E890C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185174"/>
              </p:ext>
            </p:extLst>
          </p:nvPr>
        </p:nvGraphicFramePr>
        <p:xfrm>
          <a:off x="874459" y="1745949"/>
          <a:ext cx="10425600" cy="3657600"/>
        </p:xfrm>
        <a:graphic>
          <a:graphicData uri="http://schemas.openxmlformats.org/drawingml/2006/table">
            <a:tbl>
              <a:tblPr/>
              <a:tblGrid>
                <a:gridCol w="52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Plataforma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Nombre de usuario / Enlace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Instagram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@laurafinettoo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TikTok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@laurafinettoo.ink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Facebook / Meta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fb.com/laurafinettoo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YouTube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youtube.com/@laurafinettoo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Pinterest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pinterest.com/laurafinettoo</a:t>
                      </a:r>
                      <a:r>
                        <a:rPr lang="es" sz="18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​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Hilos (Meta)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@laurafinettoo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X (Twitter)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@laurafinettoo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Reddit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u/ </a:t>
                      </a:r>
                      <a:r>
                        <a:rPr lang="es" sz="18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laurafinettoo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Sitio web (opcional)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https://laurafinettoo.com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27D048C-3327-0FF2-80E0-096496BDD0B7}"/>
              </a:ext>
            </a:extLst>
          </p:cNvPr>
          <p:cNvSpPr/>
          <p:nvPr/>
        </p:nvSpPr>
        <p:spPr>
          <a:xfrm>
            <a:off x="874459" y="1221159"/>
            <a:ext cx="10425600" cy="738664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Enlaces a redes sociales: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Proporcione todas las cuentas profesionales (personales o de estudio):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2A5C7A8-E885-26AD-BF0F-5D49337F7759}"/>
              </a:ext>
            </a:extLst>
          </p:cNvPr>
          <p:cNvSpPr/>
          <p:nvPr/>
        </p:nvSpPr>
        <p:spPr>
          <a:xfrm>
            <a:off x="5902529" y="835961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0F6E883-5A7F-EF18-49C7-070783F0222C}"/>
              </a:ext>
            </a:extLst>
          </p:cNvPr>
          <p:cNvSpPr txBox="1">
            <a:spLocks/>
          </p:cNvSpPr>
          <p:nvPr/>
        </p:nvSpPr>
        <p:spPr>
          <a:xfrm>
            <a:off x="4715839" y="6369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4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CD8F7-03E5-A6B2-E3A3-BA575168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47375-1AC6-4289-AC6E-F0796FEDF9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D70E420-C638-9FE4-329A-7761C09D501E}"/>
              </a:ext>
            </a:extLst>
          </p:cNvPr>
          <p:cNvSpPr/>
          <p:nvPr/>
        </p:nvSpPr>
        <p:spPr>
          <a:xfrm>
            <a:off x="991241" y="1475346"/>
            <a:ext cx="10209517" cy="3507199"/>
          </a:xfrm>
          <a:prstGeom prst="rect">
            <a:avLst/>
          </a:prstGeom>
          <a:solidFill>
            <a:srgbClr val="FFFFFF">
              <a:lumMod val="85000"/>
            </a:srgbClr>
          </a:solidFill>
          <a:ln w="0">
            <a:solidFill>
              <a:srgbClr val="1A2223"/>
            </a:solidFill>
          </a:ln>
          <a:effectLst/>
        </p:spPr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Declaración y consentimiento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3080" marR="0" lvl="0" indent="-3430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Declaro que toda la información y las licencias son auténticas.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3080" marR="0" lvl="0" indent="-3430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Acepto los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Términos del Plan de Prueba de MEDUSA-X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Política de Uso Responsable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3080" marR="0" lvl="0" indent="-3430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Doy mi consentimiento para tratamiento de datos conforme al RGPD y la CCPA para verificación.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Envíe su solicitud a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apply@medusa-x.com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s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estas </a:t>
            </a:r>
            <a:r>
              <a:rPr kumimoji="0" lang="es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slides</a:t>
            </a:r>
            <a:r>
              <a:rPr kumimoji="0" lang="es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como .</a:t>
            </a:r>
            <a:r>
              <a:rPr kumimoji="0" lang="es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Indique claramente su </a:t>
            </a:r>
            <a:r>
              <a:rPr kumimoji="0" lang="es" sz="1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nombre completo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 el asunto: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Laura Patricia </a:t>
            </a:r>
            <a:r>
              <a:rPr kumimoji="0" lang="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Walteros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Vergara, SOLICITUD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DC2ACF0-73C3-2759-223E-D2D80B2B8DE5}"/>
              </a:ext>
            </a:extLst>
          </p:cNvPr>
          <p:cNvSpPr/>
          <p:nvPr/>
        </p:nvSpPr>
        <p:spPr>
          <a:xfrm>
            <a:off x="5939954" y="873027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E8A3B19-CF0F-A765-C8B1-51EADDC1F42E}"/>
              </a:ext>
            </a:extLst>
          </p:cNvPr>
          <p:cNvSpPr txBox="1">
            <a:spLocks/>
          </p:cNvSpPr>
          <p:nvPr/>
        </p:nvSpPr>
        <p:spPr>
          <a:xfrm>
            <a:off x="4568534" y="6356795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Extra" pitchFamily="50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Extra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3C97BD-19D0-260C-1E48-480197C7C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725949"/>
              </p:ext>
            </p:extLst>
          </p:nvPr>
        </p:nvGraphicFramePr>
        <p:xfrm>
          <a:off x="843165" y="2318622"/>
          <a:ext cx="10486292" cy="2712720"/>
        </p:xfrm>
        <a:graphic>
          <a:graphicData uri="http://schemas.openxmlformats.org/drawingml/2006/table">
            <a:tbl>
              <a:tblPr/>
              <a:tblGrid>
                <a:gridCol w="524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2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Campo</a:t>
                      </a:r>
                      <a:endParaRPr lang="en-US" sz="2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2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Ejemplo</a:t>
                      </a:r>
                      <a:endParaRPr lang="en-US" sz="2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Nombre completo (legal)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Laura Patricia Walteros Vergara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Alias profesional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Tatuaje 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Ubicación / País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Bogotá, Colombia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Experiencia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4 años de tatuajes y piercings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Especialidades (Defina 1 o 2 como máximo)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Línea fina • Color • Selección de orejas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Idiomas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Español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5368479-41A7-E96D-E071-D88123548ABA}"/>
              </a:ext>
            </a:extLst>
          </p:cNvPr>
          <p:cNvSpPr/>
          <p:nvPr/>
        </p:nvSpPr>
        <p:spPr>
          <a:xfrm>
            <a:off x="685800" y="1590840"/>
            <a:ext cx="10820160" cy="461160"/>
          </a:xfrm>
          <a:prstGeom prst="rect">
            <a:avLst/>
          </a:prstGeom>
          <a:noFill/>
          <a:ln w="0">
            <a:noFill/>
          </a:ln>
          <a:effectLst/>
        </p:spPr>
        <p:txBody>
          <a:bodyPr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del artista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8EB15-E0E4-F275-C71E-83D79ECD4DDA}"/>
              </a:ext>
            </a:extLst>
          </p:cNvPr>
          <p:cNvSpPr/>
          <p:nvPr/>
        </p:nvSpPr>
        <p:spPr>
          <a:xfrm>
            <a:off x="5892840" y="927000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998C55-A27B-5277-F6ED-F516C16EE2E2}"/>
              </a:ext>
            </a:extLst>
          </p:cNvPr>
          <p:cNvSpPr txBox="1">
            <a:spLocks/>
          </p:cNvSpPr>
          <p:nvPr/>
        </p:nvSpPr>
        <p:spPr>
          <a:xfrm>
            <a:off x="4714891" y="6369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4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A311-A840-8BEB-3506-6B0D54BF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D15D74B-70FF-2FE7-C494-57B42DD082ED}"/>
              </a:ext>
            </a:extLst>
          </p:cNvPr>
          <p:cNvSpPr txBox="1">
            <a:spLocks/>
          </p:cNvSpPr>
          <p:nvPr/>
        </p:nvSpPr>
        <p:spPr>
          <a:xfrm>
            <a:off x="4521420" y="6357877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E932BAC2-5842-4065-8530-FDB57DE013F4}"/>
              </a:ext>
            </a:extLst>
          </p:cNvPr>
          <p:cNvSpPr txBox="1">
            <a:spLocks/>
          </p:cNvSpPr>
          <p:nvPr/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“Mi objetivo es--------------------------------------------------------------------------------------------------------------------------------------------------------------------------------------”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BC650A-47B4-C7CD-E483-FE9E6D84B783}"/>
              </a:ext>
            </a:extLst>
          </p:cNvPr>
          <p:cNvSpPr/>
          <p:nvPr/>
        </p:nvSpPr>
        <p:spPr>
          <a:xfrm>
            <a:off x="1035000" y="1809360"/>
            <a:ext cx="10121400" cy="46116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Declaración del artista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797188F-9142-98FB-3301-A9401AD75178}"/>
              </a:ext>
            </a:extLst>
          </p:cNvPr>
          <p:cNvSpPr/>
          <p:nvPr/>
        </p:nvSpPr>
        <p:spPr>
          <a:xfrm>
            <a:off x="5892840" y="927000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4D8AB00-9DEB-AC91-369B-418020D51227}"/>
              </a:ext>
            </a:extLst>
          </p:cNvPr>
          <p:cNvSpPr/>
          <p:nvPr/>
        </p:nvSpPr>
        <p:spPr>
          <a:xfrm>
            <a:off x="1035000" y="4356360"/>
            <a:ext cx="10121400" cy="46116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(Debe tener entre 150 y 200 caracteres)</a:t>
            </a:r>
          </a:p>
        </p:txBody>
      </p:sp>
    </p:spTree>
    <p:extLst>
      <p:ext uri="{BB962C8B-B14F-4D97-AF65-F5344CB8AC3E}">
        <p14:creationId xmlns:p14="http://schemas.microsoft.com/office/powerpoint/2010/main" val="238592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A311-A840-8BEB-3506-6B0D54BF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D15D74B-70FF-2FE7-C494-57B42DD082ED}"/>
              </a:ext>
            </a:extLst>
          </p:cNvPr>
          <p:cNvSpPr txBox="1">
            <a:spLocks/>
          </p:cNvSpPr>
          <p:nvPr/>
        </p:nvSpPr>
        <p:spPr>
          <a:xfrm>
            <a:off x="4521420" y="6369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Extra" pitchFamily="50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Extra" pitchFamily="50" charset="0"/>
              <a:ea typeface="+mn-ea"/>
              <a:cs typeface="+mn-c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E932BAC2-5842-4065-8530-FDB57DE013F4}"/>
              </a:ext>
            </a:extLst>
          </p:cNvPr>
          <p:cNvSpPr txBox="1">
            <a:spLocks/>
          </p:cNvSpPr>
          <p:nvPr/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“Mi objetivo es--------------------------------------------------------------------------------------------------------------------------------------------------------------------------------------”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BC650A-47B4-C7CD-E483-FE9E6D84B783}"/>
              </a:ext>
            </a:extLst>
          </p:cNvPr>
          <p:cNvSpPr/>
          <p:nvPr/>
        </p:nvSpPr>
        <p:spPr>
          <a:xfrm>
            <a:off x="1035000" y="1809360"/>
            <a:ext cx="10121400" cy="46116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Declaración del artista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797188F-9142-98FB-3301-A9401AD75178}"/>
              </a:ext>
            </a:extLst>
          </p:cNvPr>
          <p:cNvSpPr/>
          <p:nvPr/>
        </p:nvSpPr>
        <p:spPr>
          <a:xfrm>
            <a:off x="5892840" y="927000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4D8AB00-9DEB-AC91-369B-418020D51227}"/>
              </a:ext>
            </a:extLst>
          </p:cNvPr>
          <p:cNvSpPr/>
          <p:nvPr/>
        </p:nvSpPr>
        <p:spPr>
          <a:xfrm>
            <a:off x="1035000" y="4356360"/>
            <a:ext cx="10121400" cy="46116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(Debe tener entre 150 y 200 caracteres)</a:t>
            </a:r>
          </a:p>
        </p:txBody>
      </p:sp>
    </p:spTree>
    <p:extLst>
      <p:ext uri="{BB962C8B-B14F-4D97-AF65-F5344CB8AC3E}">
        <p14:creationId xmlns:p14="http://schemas.microsoft.com/office/powerpoint/2010/main" val="153965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D4B9A-A3E4-609B-B8FC-253C4F40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5</a:t>
            </a:fld>
            <a:endParaRPr lang="es-CO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DAC88A5-EAF7-265F-DB3C-0DFD48636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273049"/>
              </p:ext>
            </p:extLst>
          </p:nvPr>
        </p:nvGraphicFramePr>
        <p:xfrm>
          <a:off x="805500" y="2114381"/>
          <a:ext cx="10580400" cy="3200400"/>
        </p:xfrm>
        <a:graphic>
          <a:graphicData uri="http://schemas.openxmlformats.org/drawingml/2006/table">
            <a:tbl>
              <a:tblPr/>
              <a:tblGrid>
                <a:gridCol w="417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24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Campo</a:t>
                      </a:r>
                      <a:endParaRPr lang="en-US" sz="24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24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Ejemplo</a:t>
                      </a:r>
                      <a:endParaRPr lang="en-US" sz="24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6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Correo electrónico (verificado)</a:t>
                      </a:r>
                      <a:endParaRPr lang="en-US" sz="16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Debe coincidir con el nombre legal completo y usar un dominio de Gmail/Outlook/Yahoo.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Documento oficial (anverso y reverso)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Sube un archivo PDF/JPG para la verificación de identidad.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Licencia / Registro ante la Autoridad Sanitaria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Requisito obligatorio para la admisión. Suba el certificado o una captura de pantalla que muestre el número de registro oficial.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Nombre del estudio/lugar de trabajo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Estudio de tinta Laura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Licencia de estudio (si corresponde)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Suba el permiso sanitario local o el informe de inspección.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6480">
                      <a:solidFill>
                        <a:srgbClr val="A5A5A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Cuenta de Payoneer.es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A5A5A5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Requerido para pagos futuros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A5A5A5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A5A5A5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82B8D0B-1867-7AF2-D39E-4BEFEC67C6FD}"/>
              </a:ext>
            </a:extLst>
          </p:cNvPr>
          <p:cNvSpPr/>
          <p:nvPr/>
        </p:nvSpPr>
        <p:spPr>
          <a:xfrm>
            <a:off x="709200" y="1356380"/>
            <a:ext cx="10773000" cy="461160"/>
          </a:xfrm>
          <a:prstGeom prst="rect">
            <a:avLst/>
          </a:prstGeom>
          <a:noFill/>
          <a:ln w="0">
            <a:noFill/>
          </a:ln>
          <a:effectLst/>
        </p:spPr>
        <p:txBody>
          <a:bodyPr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Contacto y verificación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B6111B2-79F2-8EE1-5AA5-D7DACE7EA800}"/>
              </a:ext>
            </a:extLst>
          </p:cNvPr>
          <p:cNvSpPr/>
          <p:nvPr/>
        </p:nvSpPr>
        <p:spPr>
          <a:xfrm>
            <a:off x="5902229" y="868386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F34237-F0FC-22AB-69A0-B47067C0837B}"/>
              </a:ext>
            </a:extLst>
          </p:cNvPr>
          <p:cNvSpPr txBox="1">
            <a:spLocks/>
          </p:cNvSpPr>
          <p:nvPr/>
        </p:nvSpPr>
        <p:spPr>
          <a:xfrm>
            <a:off x="4724280" y="6356795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0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F0190-2A20-CF32-BC52-DF1AA705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96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ADDA-CE54-A560-23EF-5B551B13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7375-1AC6-4289-AC6E-F0796FEDF975}" type="slidenum">
              <a:rPr lang="es-CO" smtClean="0"/>
              <a:t>7</a:t>
            </a:fld>
            <a:endParaRPr lang="es-CO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C16B5693-44B0-9D08-36B3-A25E126ADE80}"/>
              </a:ext>
            </a:extLst>
          </p:cNvPr>
          <p:cNvSpPr txBox="1">
            <a:spLocks/>
          </p:cNvSpPr>
          <p:nvPr/>
        </p:nvSpPr>
        <p:spPr>
          <a:xfrm>
            <a:off x="795232" y="1222062"/>
            <a:ext cx="10441157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https://www.payoneer.com/es/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7845D-2F64-6982-B4F6-CFD46402F663}"/>
              </a:ext>
            </a:extLst>
          </p:cNvPr>
          <p:cNvSpPr txBox="1"/>
          <p:nvPr/>
        </p:nvSpPr>
        <p:spPr>
          <a:xfrm>
            <a:off x="629305" y="2599054"/>
            <a:ext cx="109331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Opciones para mostrar tu cuenta de Payoneer </a:t>
            </a:r>
            <a:r>
              <a:rPr lang="es" sz="1600" b="1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 exponer datos confidenciales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Captura de pantalla parcial del panel principal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 una captura de pantalla de tu panel de control de Payoneer donde se vea tu nombre y el logotipo de Payoneer.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Asegúrese de ocultar (mediante edición o recorte) cualquier información como saldo, número de cuenta, transacciones o correo electrónico.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Correo electrónico de bienvenida o confirmación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 el correo electrónico que te envió Payoneer cuando creaste tu cuenta o verificaste tu identidad.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mostrar únicamente el encabezado del correo electrónico (con tu nombre y el logotipo de Payoneer), ocultando el resto.</a:t>
            </a:r>
            <a:endParaRPr lang="es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FBCB38B-F6B9-C74C-164F-447C83D174CA}"/>
              </a:ext>
            </a:extLst>
          </p:cNvPr>
          <p:cNvSpPr txBox="1">
            <a:spLocks/>
          </p:cNvSpPr>
          <p:nvPr/>
        </p:nvSpPr>
        <p:spPr>
          <a:xfrm>
            <a:off x="4724580" y="635635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ED5205B-B771-6648-D5DB-E403751FBA62}"/>
              </a:ext>
            </a:extLst>
          </p:cNvPr>
          <p:cNvSpPr/>
          <p:nvPr/>
        </p:nvSpPr>
        <p:spPr>
          <a:xfrm>
            <a:off x="1699725" y="5280597"/>
            <a:ext cx="8792307" cy="46116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PROPORCIONE ESTO SOLO SI ES SELECCIONADO.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id="{582E16E6-4DE5-5D19-DE2E-8B05076768B7}"/>
              </a:ext>
            </a:extLst>
          </p:cNvPr>
          <p:cNvSpPr txBox="1">
            <a:spLocks/>
          </p:cNvSpPr>
          <p:nvPr/>
        </p:nvSpPr>
        <p:spPr>
          <a:xfrm>
            <a:off x="1028880" y="26640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Presentación </a:t>
            </a:r>
            <a:r>
              <a:rPr kumimoji="0" lang="e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de portafolio </a:t>
            </a:r>
            <a:br>
              <a:rPr kumimoji="0" lang="es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Mínimo </a:t>
            </a:r>
            <a:r>
              <a:rPr kumimoji="0" lang="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imágenes </a:t>
            </a:r>
            <a:r>
              <a:rPr kumimoji="0" lang="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s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88B3124-AB38-7E35-3A99-3E66CF161840}"/>
              </a:ext>
            </a:extLst>
          </p:cNvPr>
          <p:cNvSpPr/>
          <p:nvPr/>
        </p:nvSpPr>
        <p:spPr>
          <a:xfrm>
            <a:off x="5892840" y="2167200"/>
            <a:ext cx="386942" cy="58332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lIns="90000" tIns="45000" rIns="90000" bIns="4500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54556C4-1670-9EE9-6236-06428967F65F}"/>
              </a:ext>
            </a:extLst>
          </p:cNvPr>
          <p:cNvSpPr txBox="1">
            <a:spLocks/>
          </p:cNvSpPr>
          <p:nvPr/>
        </p:nvSpPr>
        <p:spPr>
          <a:xfrm>
            <a:off x="4714891" y="6346154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5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D0BCBB-90DB-ACF0-F867-B67AAE0FC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2651"/>
              </p:ext>
            </p:extLst>
          </p:nvPr>
        </p:nvGraphicFramePr>
        <p:xfrm>
          <a:off x="1785255" y="892253"/>
          <a:ext cx="8621488" cy="365760"/>
        </p:xfrm>
        <a:graphic>
          <a:graphicData uri="http://schemas.openxmlformats.org/drawingml/2006/table">
            <a:tbl>
              <a:tblPr/>
              <a:tblGrid>
                <a:gridCol w="215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#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Categoría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Descripción</a:t>
                      </a:r>
                      <a:endParaRPr lang="en-US" sz="1800" b="0" u="none" strike="noStrike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Times New Roman"/>
                        </a:rPr>
                        <a:t>Imagen</a:t>
                      </a:r>
                      <a:endParaRPr lang="en-US" sz="18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EC987E-87A9-DECD-3DD0-5CEDA35A5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959456"/>
              </p:ext>
            </p:extLst>
          </p:nvPr>
        </p:nvGraphicFramePr>
        <p:xfrm>
          <a:off x="1161142" y="1417899"/>
          <a:ext cx="9898744" cy="914400"/>
        </p:xfrm>
        <a:graphic>
          <a:graphicData uri="http://schemas.openxmlformats.org/drawingml/2006/table">
            <a:tbl>
              <a:tblPr/>
              <a:tblGrid>
                <a:gridCol w="247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1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Tatuaje – Línea fina floral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Diseño floral minimalista en el antebrazo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s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📸 Imagen 1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85D9756-5BC8-135E-F9C2-D029DA92511D}"/>
              </a:ext>
            </a:extLst>
          </p:cNvPr>
          <p:cNvSpPr txBox="1">
            <a:spLocks/>
          </p:cNvSpPr>
          <p:nvPr/>
        </p:nvSpPr>
        <p:spPr>
          <a:xfrm>
            <a:off x="4724580" y="6357877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s-US" sz="1200" b="0" u="none" strike="noStrike" kern="120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4C358-207F-4514-BFCC-964961E6D0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Extra" pitchFamily="50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Extra" pitchFamily="50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7B566D8-26FE-4ED1-8C9C-14C620F3EC63}"/>
              </a:ext>
            </a:extLst>
          </p:cNvPr>
          <p:cNvSpPr/>
          <p:nvPr/>
        </p:nvSpPr>
        <p:spPr>
          <a:xfrm>
            <a:off x="1699845" y="3592878"/>
            <a:ext cx="8792307" cy="307777"/>
          </a:xfrm>
          <a:prstGeom prst="rect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square" numCol="1" spc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AGREGAR UNA O MÁS IMÁGENES SOBRE EL MISMO TRABAJO A ESTA DIAPOSITIVA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6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748</Words>
  <Application>Microsoft Office PowerPoint</Application>
  <PresentationFormat>Widescreen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Extra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+ SPACE</dc:creator>
  <cp:lastModifiedBy>+ SPACE</cp:lastModifiedBy>
  <cp:revision>56</cp:revision>
  <dcterms:created xsi:type="dcterms:W3CDTF">2025-11-03T16:06:48Z</dcterms:created>
  <dcterms:modified xsi:type="dcterms:W3CDTF">2025-12-10T20:14:18Z</dcterms:modified>
</cp:coreProperties>
</file>