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presProps.xml" ContentType="application/vnd.openxmlformats-officedocument.presentationml.presProps+xml"/>
  <Override PartName="/ppt/media/hdphoto2.wdp" ContentType="image/vnd.ms-photo"/>
  <Override PartName="/ppt/media/image1.png" ContentType="image/png"/>
  <Override PartName="/ppt/media/image4.png" ContentType="image/png"/>
  <Override PartName="/ppt/media/hdphoto1.wdp" ContentType="image/vnd.ms-photo"/>
  <Override PartName="/ppt/media/image3.png" ContentType="image/png"/>
  <Override PartName="/ppt/media/image2.jpeg" ContentType="image/jpeg"/>
  <Override PartName="/ppt/slides/slide18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_rels/slide18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2192000" cy="6858000"/>
  <p:notesSz cx="7772400" cy="100584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en-US" sz="6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6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A149BBB-ABF2-4150-8920-84BF3788D5FB}" type="slidenum">
              <a: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dt" idx="28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 type="ftr" idx="29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6"/>
          <p:cNvSpPr>
            <a:spLocks noGrp="1"/>
          </p:cNvSpPr>
          <p:nvPr>
            <p:ph type="sldNum" idx="30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500A7B0-ED79-400A-A447-D4A615972053}" type="slidenum">
              <a: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dt" idx="3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5"/>
          <p:cNvSpPr>
            <a:spLocks noGrp="1"/>
          </p:cNvSpPr>
          <p:nvPr>
            <p:ph type="ftr" idx="3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6"/>
          <p:cNvSpPr>
            <a:spLocks noGrp="1"/>
          </p:cNvSpPr>
          <p:nvPr>
            <p:ph type="sldNum" idx="3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A5BD78D-A9DF-4D2B-908B-209B0637EBCC}" type="slidenum">
              <a: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4517200-9288-4E26-B86D-CD41C6522499}" type="slidenum">
              <a: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72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88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4E208A96-27F8-46A4-A166-2189BB29E31A}" type="slidenum">
              <a: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3980E42-D7B7-4691-B7E5-77A467ABA904}" type="slidenum">
              <a: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6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6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1D3A159-E8C9-401A-8999-499E8539532F}" type="slidenum">
              <a: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6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65DC14D-9D51-429B-ADB5-A59775F4A393}" type="slidenum">
              <a: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8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4AF44390-0145-4278-9B3C-2C48E23E9DCB}" type="slidenum">
              <a: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627A3E3-6B1A-460F-8A32-C80F9A866E14}" type="slidenum">
              <a: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14A83608-C9D1-4541-A200-2A57C4BDC7DC}" type="slidenum">
              <a:rPr b="0" lang="es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title text format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en-US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image" Target="../media/image3.png"/><Relationship Id="rId4" Type="http://schemas.microsoft.com/office/2007/relationships/hdphoto" Target="../media/hdphoto1.wdp"/><Relationship Id="rId5" Type="http://schemas.openxmlformats.org/officeDocument/2006/relationships/image" Target="../media/image4.png"/><Relationship Id="rId6" Type="http://schemas.microsoft.com/office/2007/relationships/hdphoto" Target="../media/hdphoto2.wdp"/><Relationship Id="rId7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523880" y="1396440"/>
            <a:ext cx="9143640" cy="1807920"/>
          </a:xfrm>
          <a:prstGeom prst="rect">
            <a:avLst/>
          </a:prstGeom>
          <a:solidFill>
            <a:schemeClr val="lt1">
              <a:lumMod val="85000"/>
            </a:schemeClr>
          </a:solidFill>
          <a:ln w="3240">
            <a:solidFill>
              <a:srgbClr val="000000"/>
            </a:solidFill>
            <a:round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en-US" sz="60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MEDUSA-X | Body Artist </a:t>
            </a:r>
            <a:br>
              <a:rPr sz="6000"/>
            </a:br>
            <a:r>
              <a:rPr b="0" lang="en-US" sz="60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- </a:t>
            </a:r>
            <a:r>
              <a:rPr b="0" lang="en-US" sz="5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Application Portfolio -</a:t>
            </a:r>
            <a:endParaRPr b="0" lang="en-US" sz="5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subTitle"/>
          </p:nvPr>
        </p:nvSpPr>
        <p:spPr>
          <a:xfrm>
            <a:off x="1523880" y="3738960"/>
            <a:ext cx="9143640" cy="2505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70000" lnSpcReduction="19999"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i="1" lang="en-US" sz="6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Laura Patricia Walteros Vergara</a:t>
            </a:r>
            <a:endParaRPr b="0" lang="en-US" sz="6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Email: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-US" sz="3200" strike="noStrike" u="none">
                <a:solidFill>
                  <a:srgbClr val="c00000"/>
                </a:solidFill>
                <a:effectLst/>
                <a:uFillTx/>
                <a:latin typeface="Times New Roman"/>
              </a:rPr>
              <a:t>LauraPatriciaWalterosVergara@hotmail.es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i="1" lang="en-US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Phone/WhatsApp: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-US" sz="3200" strike="noStrike" u="none">
                <a:solidFill>
                  <a:srgbClr val="c00000"/>
                </a:solidFill>
                <a:effectLst/>
                <a:uFillTx/>
                <a:latin typeface="Times New Roman"/>
              </a:rPr>
              <a:t>+57 (123) 456-6789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TextBox 4"/>
          <p:cNvSpPr/>
          <p:nvPr/>
        </p:nvSpPr>
        <p:spPr>
          <a:xfrm>
            <a:off x="1523880" y="569880"/>
            <a:ext cx="9143640" cy="5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2025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E7D6887-54D5-4977-B332-C99ED4C53A75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0" name="Table 2"/>
          <p:cNvGraphicFramePr/>
          <p:nvPr/>
        </p:nvGraphicFramePr>
        <p:xfrm>
          <a:off x="943200" y="528840"/>
          <a:ext cx="10515240" cy="366120"/>
        </p:xfrm>
        <a:graphic>
          <a:graphicData uri="http://schemas.openxmlformats.org/drawingml/2006/table">
            <a:tbl>
              <a:tblPr/>
              <a:tblGrid>
                <a:gridCol w="2628720"/>
                <a:gridCol w="2628720"/>
                <a:gridCol w="2628720"/>
                <a:gridCol w="2628720"/>
              </a:tblGrid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rgbClr val="c00000"/>
                          </a:solidFill>
                          <a:effectLst/>
                          <a:uFillTx/>
                          <a:latin typeface="Times New Roman"/>
                        </a:rPr>
                        <a:t>#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rgbClr val="c00000"/>
                          </a:solidFill>
                          <a:effectLst/>
                          <a:uFillTx/>
                          <a:latin typeface="Times New Roman"/>
                        </a:rPr>
                        <a:t>Category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rgbClr val="c00000"/>
                          </a:solidFill>
                          <a:effectLst/>
                          <a:uFillTx/>
                          <a:latin typeface="Times New Roman"/>
                        </a:rPr>
                        <a:t>Description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rgbClr val="c00000"/>
                          </a:solidFill>
                          <a:effectLst/>
                          <a:uFillTx/>
                          <a:latin typeface="Times New Roman"/>
                        </a:rPr>
                        <a:t>Image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1" name="Table 3"/>
          <p:cNvGraphicFramePr/>
          <p:nvPr/>
        </p:nvGraphicFramePr>
        <p:xfrm>
          <a:off x="943200" y="1031040"/>
          <a:ext cx="10515240" cy="640440"/>
        </p:xfrm>
        <a:graphic>
          <a:graphicData uri="http://schemas.openxmlformats.org/drawingml/2006/table">
            <a:tbl>
              <a:tblPr/>
              <a:tblGrid>
                <a:gridCol w="2628720"/>
                <a:gridCol w="2628720"/>
                <a:gridCol w="2628720"/>
                <a:gridCol w="2628720"/>
              </a:tblGrid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2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Tattoo – Realism Portrait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B/W portrait – shading control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📸 Image 2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4668D6D-6601-4E2B-B96A-1F08643B273D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" name="Table 2"/>
          <p:cNvGraphicFramePr/>
          <p:nvPr/>
        </p:nvGraphicFramePr>
        <p:xfrm>
          <a:off x="943200" y="528840"/>
          <a:ext cx="10515240" cy="366120"/>
        </p:xfrm>
        <a:graphic>
          <a:graphicData uri="http://schemas.openxmlformats.org/drawingml/2006/table">
            <a:tbl>
              <a:tblPr/>
              <a:tblGrid>
                <a:gridCol w="2628720"/>
                <a:gridCol w="2628720"/>
                <a:gridCol w="2628720"/>
                <a:gridCol w="2628720"/>
              </a:tblGrid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rgbClr val="c00000"/>
                          </a:solidFill>
                          <a:effectLst/>
                          <a:uFillTx/>
                          <a:latin typeface="Times New Roman"/>
                        </a:rPr>
                        <a:t>#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rgbClr val="c00000"/>
                          </a:solidFill>
                          <a:effectLst/>
                          <a:uFillTx/>
                          <a:latin typeface="Times New Roman"/>
                        </a:rPr>
                        <a:t>Category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rgbClr val="c00000"/>
                          </a:solidFill>
                          <a:effectLst/>
                          <a:uFillTx/>
                          <a:latin typeface="Times New Roman"/>
                        </a:rPr>
                        <a:t>Description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rgbClr val="c00000"/>
                          </a:solidFill>
                          <a:effectLst/>
                          <a:uFillTx/>
                          <a:latin typeface="Times New Roman"/>
                        </a:rPr>
                        <a:t>Image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3" name="Table 3"/>
          <p:cNvGraphicFramePr/>
          <p:nvPr/>
        </p:nvGraphicFramePr>
        <p:xfrm>
          <a:off x="943200" y="1031040"/>
          <a:ext cx="10515240" cy="640440"/>
        </p:xfrm>
        <a:graphic>
          <a:graphicData uri="http://schemas.openxmlformats.org/drawingml/2006/table">
            <a:tbl>
              <a:tblPr/>
              <a:tblGrid>
                <a:gridCol w="2628720"/>
                <a:gridCol w="2628720"/>
                <a:gridCol w="2628720"/>
                <a:gridCol w="2628720"/>
              </a:tblGrid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3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Piercing – Helix Pair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Double helix with gold studs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📸 Image 3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E29D75-B9EC-4675-AB42-F57C62A7F6FB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" name="Table 2"/>
          <p:cNvGraphicFramePr/>
          <p:nvPr/>
        </p:nvGraphicFramePr>
        <p:xfrm>
          <a:off x="943200" y="528840"/>
          <a:ext cx="10515240" cy="366120"/>
        </p:xfrm>
        <a:graphic>
          <a:graphicData uri="http://schemas.openxmlformats.org/drawingml/2006/table">
            <a:tbl>
              <a:tblPr/>
              <a:tblGrid>
                <a:gridCol w="2628720"/>
                <a:gridCol w="2628720"/>
                <a:gridCol w="2628720"/>
                <a:gridCol w="2628720"/>
              </a:tblGrid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rgbClr val="c00000"/>
                          </a:solidFill>
                          <a:effectLst/>
                          <a:uFillTx/>
                          <a:latin typeface="Times New Roman"/>
                        </a:rPr>
                        <a:t>#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rgbClr val="c00000"/>
                          </a:solidFill>
                          <a:effectLst/>
                          <a:uFillTx/>
                          <a:latin typeface="Times New Roman"/>
                        </a:rPr>
                        <a:t>Category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rgbClr val="c00000"/>
                          </a:solidFill>
                          <a:effectLst/>
                          <a:uFillTx/>
                          <a:latin typeface="Times New Roman"/>
                        </a:rPr>
                        <a:t>Description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rgbClr val="c00000"/>
                          </a:solidFill>
                          <a:effectLst/>
                          <a:uFillTx/>
                          <a:latin typeface="Times New Roman"/>
                        </a:rPr>
                        <a:t>Image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5" name="Table 3"/>
          <p:cNvGraphicFramePr/>
          <p:nvPr/>
        </p:nvGraphicFramePr>
        <p:xfrm>
          <a:off x="943200" y="1031040"/>
          <a:ext cx="10515240" cy="640440"/>
        </p:xfrm>
        <a:graphic>
          <a:graphicData uri="http://schemas.openxmlformats.org/drawingml/2006/table">
            <a:tbl>
              <a:tblPr/>
              <a:tblGrid>
                <a:gridCol w="2628720"/>
                <a:gridCol w="2628720"/>
                <a:gridCol w="2628720"/>
                <a:gridCol w="2628720"/>
              </a:tblGrid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4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Tattoo – Geometric Chest Piece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Mandala balance composition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📸 Image 4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6F23DC-140D-4A9C-B4A0-8D8B5D18D005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" name="Table 2"/>
          <p:cNvGraphicFramePr/>
          <p:nvPr/>
        </p:nvGraphicFramePr>
        <p:xfrm>
          <a:off x="943200" y="528840"/>
          <a:ext cx="10515240" cy="366120"/>
        </p:xfrm>
        <a:graphic>
          <a:graphicData uri="http://schemas.openxmlformats.org/drawingml/2006/table">
            <a:tbl>
              <a:tblPr/>
              <a:tblGrid>
                <a:gridCol w="2628720"/>
                <a:gridCol w="2628720"/>
                <a:gridCol w="2628720"/>
                <a:gridCol w="2628720"/>
              </a:tblGrid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rgbClr val="c00000"/>
                          </a:solidFill>
                          <a:effectLst/>
                          <a:uFillTx/>
                          <a:latin typeface="Times New Roman"/>
                        </a:rPr>
                        <a:t>#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rgbClr val="c00000"/>
                          </a:solidFill>
                          <a:effectLst/>
                          <a:uFillTx/>
                          <a:latin typeface="Times New Roman"/>
                        </a:rPr>
                        <a:t>Category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rgbClr val="c00000"/>
                          </a:solidFill>
                          <a:effectLst/>
                          <a:uFillTx/>
                          <a:latin typeface="Times New Roman"/>
                        </a:rPr>
                        <a:t>Description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rgbClr val="c00000"/>
                          </a:solidFill>
                          <a:effectLst/>
                          <a:uFillTx/>
                          <a:latin typeface="Times New Roman"/>
                        </a:rPr>
                        <a:t>Image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7" name="Table 3"/>
          <p:cNvGraphicFramePr/>
          <p:nvPr/>
        </p:nvGraphicFramePr>
        <p:xfrm>
          <a:off x="943200" y="1031040"/>
          <a:ext cx="10515240" cy="640440"/>
        </p:xfrm>
        <a:graphic>
          <a:graphicData uri="http://schemas.openxmlformats.org/drawingml/2006/table">
            <a:tbl>
              <a:tblPr/>
              <a:tblGrid>
                <a:gridCol w="2628720"/>
                <a:gridCol w="2628720"/>
                <a:gridCol w="2628720"/>
                <a:gridCol w="2628720"/>
              </a:tblGrid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5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Piercing – Septum Jewelry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Precision placement and aftercare result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📸 Image 5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9C9CE9E-B8E5-42DF-9DCD-4FF4F986CF8B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Box 2"/>
          <p:cNvSpPr/>
          <p:nvPr/>
        </p:nvSpPr>
        <p:spPr>
          <a:xfrm>
            <a:off x="704160" y="2136240"/>
            <a:ext cx="10649160" cy="2584800"/>
          </a:xfrm>
          <a:prstGeom prst="rect">
            <a:avLst/>
          </a:prstGeom>
          <a:solidFill>
            <a:schemeClr val="bg1">
              <a:lumMod val="85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Health &amp; Safety Practice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Uses sterile, disposable materials (nitrile gloves, face mask)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Complies with local biosafety laws and MEDUSA-X Clean Ink Protocol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Maintains autoclave records and Complies first-aid training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E0107A2-4AF1-4BB0-995B-E1242F43CC3B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" name="Table 1"/>
          <p:cNvGraphicFramePr/>
          <p:nvPr/>
        </p:nvGraphicFramePr>
        <p:xfrm>
          <a:off x="956520" y="2414160"/>
          <a:ext cx="10425960" cy="3661200"/>
        </p:xfrm>
        <a:graphic>
          <a:graphicData uri="http://schemas.openxmlformats.org/drawingml/2006/table">
            <a:tbl>
              <a:tblPr/>
              <a:tblGrid>
                <a:gridCol w="5212800"/>
                <a:gridCol w="5212800"/>
              </a:tblGrid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rgbClr val="c00000"/>
                          </a:solidFill>
                          <a:effectLst/>
                          <a:uFillTx/>
                          <a:latin typeface="Times New Roman"/>
                        </a:rPr>
                        <a:t>Platform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rgbClr val="c00000"/>
                          </a:solidFill>
                          <a:effectLst/>
                          <a:uFillTx/>
                          <a:latin typeface="Times New Roman"/>
                        </a:rPr>
                        <a:t>Username / Link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Instagram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@laurafinettoo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TikTok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@laurafinettoo.ink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Facebook / Meta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fb.com/laurafinettoo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YouTube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youtube.com/@laurafinettoo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Pinterest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pinterest.com/laurafinettoo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Threads (Meta)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@laurafinettoo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X (Twitter)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@laurafinettoo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Reddit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u/laurafinettoo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Website (optional)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https://laurafinettoo.com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0" name="Rectangle 1"/>
          <p:cNvSpPr/>
          <p:nvPr/>
        </p:nvSpPr>
        <p:spPr>
          <a:xfrm>
            <a:off x="956520" y="1352520"/>
            <a:ext cx="6519240" cy="101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wrap="none" anchor="ctr">
            <a:sp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Social Media Links (required under § W)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Provide all existing professional accounts (personal or studio):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TextBox 3"/>
          <p:cNvSpPr/>
          <p:nvPr/>
        </p:nvSpPr>
        <p:spPr>
          <a:xfrm>
            <a:off x="5963400" y="767520"/>
            <a:ext cx="411840" cy="5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s-US" sz="3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52A1FA5-D72C-4C52-B46E-995AB5CEA8AD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Box 3"/>
          <p:cNvSpPr/>
          <p:nvPr/>
        </p:nvSpPr>
        <p:spPr>
          <a:xfrm>
            <a:off x="903960" y="1604880"/>
            <a:ext cx="10449720" cy="3600720"/>
          </a:xfrm>
          <a:prstGeom prst="rect">
            <a:avLst/>
          </a:prstGeom>
          <a:solidFill>
            <a:schemeClr val="bg1">
              <a:lumMod val="85000"/>
            </a:schemeClr>
          </a:solidFill>
          <a:ln w="0">
            <a:solidFill>
              <a:srgbClr val="1a2223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Declaration &amp; Consent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I declare that all information and licenses are authentic.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I agree to the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MEDUSA-X Trial Plan Terms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 and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Responsible Use Policy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I consent to data processing under GDPR and CCPA for verification purposes.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br>
              <a:rPr sz="2400"/>
            </a:b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    </a:t>
            </a:r>
            <a:r>
              <a:rPr b="0" lang="en-US" sz="2400" strike="noStrike" u="none">
                <a:solidFill>
                  <a:srgbClr val="c00000"/>
                </a:solidFill>
                <a:effectLst/>
                <a:uFillTx/>
                <a:latin typeface="Times New Roman"/>
              </a:rPr>
              <a:t>Submit to </a:t>
            </a: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apply@medusa-x.com</a:t>
            </a: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c00000"/>
                </a:solidFill>
                <a:effectLst/>
                <a:uFillTx/>
                <a:latin typeface="Times New Roman"/>
              </a:rPr>
              <a:t>or via platform upload form</a:t>
            </a:r>
            <a:r>
              <a:rPr b="0" lang="en-US" sz="18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TextBox 4"/>
          <p:cNvSpPr/>
          <p:nvPr/>
        </p:nvSpPr>
        <p:spPr>
          <a:xfrm>
            <a:off x="5963400" y="767520"/>
            <a:ext cx="411840" cy="5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s-US" sz="3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9E1C9F1-D023-47E9-A983-11884D96C159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a22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Box 3"/>
          <p:cNvSpPr/>
          <p:nvPr/>
        </p:nvSpPr>
        <p:spPr>
          <a:xfrm>
            <a:off x="986400" y="659160"/>
            <a:ext cx="10218600" cy="553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n-US" sz="1800" strike="noStrike" u="none">
                <a:solidFill>
                  <a:schemeClr val="lt1"/>
                </a:solidFill>
                <a:effectLst/>
                <a:uFillTx/>
                <a:latin typeface="Arial"/>
              </a:rPr>
              <a:t>Submission Requirement: Slide Format Warning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1800" strike="noStrike" u="none">
                <a:solidFill>
                  <a:schemeClr val="lt1"/>
                </a:solidFill>
                <a:effectLst/>
                <a:uFillTx/>
                <a:latin typeface="Arial"/>
              </a:rPr>
              <a:t>To ensure compatibility and visual integrity, </a:t>
            </a:r>
            <a:r>
              <a:rPr b="1" lang="en-US" sz="1800" strike="noStrike" u="none">
                <a:solidFill>
                  <a:schemeClr val="lt1"/>
                </a:solidFill>
                <a:effectLst/>
                <a:uFillTx/>
                <a:latin typeface="Arial"/>
              </a:rPr>
              <a:t>all PowerPoint slides must be saved and submitted as high-resolution images</a:t>
            </a:r>
            <a:r>
              <a:rPr b="0" lang="en-US" sz="1800" strike="noStrike" u="none">
                <a:solidFill>
                  <a:schemeClr val="lt1"/>
                </a:solidFill>
                <a:effectLst/>
                <a:uFillTx/>
                <a:latin typeface="Arial"/>
              </a:rPr>
              <a:t>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en-US" sz="1800" strike="noStrike" u="none">
                <a:solidFill>
                  <a:schemeClr val="lt1"/>
                </a:solidFill>
                <a:effectLst/>
                <a:uFillTx/>
                <a:latin typeface="Arial"/>
              </a:rPr>
              <a:t> Applications will not be accepted unless this requirement is met.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en-US" sz="2400" strike="noStrike" u="none">
                <a:solidFill>
                  <a:srgbClr val="00b050"/>
                </a:solidFill>
                <a:effectLst/>
                <a:uFillTx/>
                <a:latin typeface="Arial"/>
              </a:rPr>
              <a:t>What You Must Do: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-216000" defTabSz="914400">
              <a:lnSpc>
                <a:spcPct val="100000"/>
              </a:lnSpc>
              <a:buClr>
                <a:srgbClr val="00b050"/>
              </a:buClr>
              <a:buFont typeface="Arial"/>
              <a:buChar char="•"/>
            </a:pPr>
            <a:r>
              <a:rPr b="0" lang="en-US" sz="1800" strike="noStrike" u="none">
                <a:solidFill>
                  <a:srgbClr val="00b050"/>
                </a:solidFill>
                <a:effectLst/>
                <a:uFillTx/>
                <a:latin typeface="Arial"/>
              </a:rPr>
              <a:t>Convert </a:t>
            </a:r>
            <a:r>
              <a:rPr b="1" lang="en-US" sz="1800" strike="noStrike" u="none">
                <a:solidFill>
                  <a:srgbClr val="00b050"/>
                </a:solidFill>
                <a:effectLst/>
                <a:uFillTx/>
                <a:latin typeface="Arial"/>
              </a:rPr>
              <a:t>each slide</a:t>
            </a:r>
            <a:r>
              <a:rPr b="0" lang="en-US" sz="1800" strike="noStrike" u="none">
                <a:solidFill>
                  <a:srgbClr val="00b050"/>
                </a:solidFill>
                <a:effectLst/>
                <a:uFillTx/>
                <a:latin typeface="Arial"/>
              </a:rPr>
              <a:t> in your presentation to an image format (e.g., PNG or JPEG).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-216000" defTabSz="914400">
              <a:lnSpc>
                <a:spcPct val="100000"/>
              </a:lnSpc>
              <a:buClr>
                <a:srgbClr val="00b050"/>
              </a:buClr>
              <a:buFont typeface="Arial"/>
              <a:buChar char="•"/>
            </a:pPr>
            <a:r>
              <a:rPr b="0" lang="en-US" sz="1800" strike="noStrike" u="none">
                <a:solidFill>
                  <a:srgbClr val="00b050"/>
                </a:solidFill>
                <a:effectLst/>
                <a:uFillTx/>
                <a:latin typeface="Arial"/>
              </a:rPr>
              <a:t>Ensure images are </a:t>
            </a:r>
            <a:r>
              <a:rPr b="1" lang="en-US" sz="1800" strike="noStrike" u="none">
                <a:solidFill>
                  <a:srgbClr val="00b050"/>
                </a:solidFill>
                <a:effectLst/>
                <a:uFillTx/>
                <a:latin typeface="Arial"/>
              </a:rPr>
              <a:t>high resolution</a:t>
            </a:r>
            <a:r>
              <a:rPr b="0" lang="en-US" sz="1800" strike="noStrike" u="none">
                <a:solidFill>
                  <a:srgbClr val="00b050"/>
                </a:solidFill>
                <a:effectLst/>
                <a:uFillTx/>
                <a:latin typeface="Arial"/>
              </a:rPr>
              <a:t> (minimum 300 DPI recommended).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-216000" defTabSz="914400">
              <a:lnSpc>
                <a:spcPct val="100000"/>
              </a:lnSpc>
              <a:buClr>
                <a:srgbClr val="00b050"/>
              </a:buClr>
              <a:buFont typeface="Arial"/>
              <a:buChar char="•"/>
            </a:pPr>
            <a:r>
              <a:rPr b="0" lang="en-US" sz="1800" strike="noStrike" u="none">
                <a:solidFill>
                  <a:srgbClr val="00b050"/>
                </a:solidFill>
                <a:effectLst/>
                <a:uFillTx/>
                <a:latin typeface="Arial"/>
              </a:rPr>
              <a:t>Submit the image files obtained from your cellphone </a:t>
            </a:r>
            <a:r>
              <a:rPr b="1" lang="en-US" sz="1800" strike="noStrike" u="none">
                <a:solidFill>
                  <a:srgbClr val="00b050"/>
                </a:solidFill>
                <a:effectLst/>
                <a:uFillTx/>
                <a:latin typeface="Arial"/>
              </a:rPr>
              <a:t>in the order of your slides</a:t>
            </a:r>
            <a:r>
              <a:rPr b="0" lang="en-US" sz="1800" strike="noStrike" u="none">
                <a:solidFill>
                  <a:srgbClr val="00b050"/>
                </a:solidFill>
                <a:effectLst/>
                <a:uFillTx/>
                <a:latin typeface="Arial"/>
              </a:rPr>
              <a:t>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en-US" sz="2400" strike="noStrike" u="none">
                <a:solidFill>
                  <a:srgbClr val="c00000"/>
                </a:solidFill>
                <a:effectLst/>
                <a:uFillTx/>
                <a:latin typeface="Arial"/>
              </a:rPr>
              <a:t>Do Not: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-216000" defTabSz="914400">
              <a:lnSpc>
                <a:spcPct val="100000"/>
              </a:lnSpc>
              <a:buClr>
                <a:srgbClr val="c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rgbClr val="c00000"/>
                </a:solidFill>
                <a:effectLst/>
                <a:uFillTx/>
                <a:latin typeface="Arial"/>
              </a:rPr>
              <a:t>Submit the original PPT or PPTX file.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-216000" defTabSz="914400">
              <a:lnSpc>
                <a:spcPct val="100000"/>
              </a:lnSpc>
              <a:buClr>
                <a:srgbClr val="c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rgbClr val="c00000"/>
                </a:solidFill>
                <a:effectLst/>
                <a:uFillTx/>
                <a:latin typeface="Arial"/>
              </a:rPr>
              <a:t>Include low-resolution or compressed images.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-216000" defTabSz="914400">
              <a:lnSpc>
                <a:spcPct val="100000"/>
              </a:lnSpc>
              <a:buClr>
                <a:srgbClr val="c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rgbClr val="c00000"/>
                </a:solidFill>
                <a:effectLst/>
                <a:uFillTx/>
                <a:latin typeface="Arial"/>
              </a:rPr>
              <a:t>Use screenshots or photos of your screen.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1800" strike="noStrike" u="none">
                <a:solidFill>
                  <a:schemeClr val="lt1"/>
                </a:solidFill>
                <a:effectLst/>
                <a:uFillTx/>
                <a:latin typeface="Arial"/>
              </a:rPr>
              <a:t>This step is mandatory to preserve layout, fonts, and embedded visuals across systems. If you're unsure how to convert your slides properly, I can walk you through it.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a22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tangle 2"/>
          <p:cNvSpPr/>
          <p:nvPr/>
        </p:nvSpPr>
        <p:spPr>
          <a:xfrm flipV="1" rot="10800000">
            <a:off x="11574000" y="6483240"/>
            <a:ext cx="10935000" cy="610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anchor="ctr">
            <a:spAutoFit/>
          </a:bodyPr>
          <a:p>
            <a:pPr defTabSz="914400">
              <a:lnSpc>
                <a:spcPct val="100000"/>
              </a:lnSpc>
            </a:pPr>
            <a:r>
              <a:rPr b="0" lang="en-US" sz="1800" strike="noStrike" u="none">
                <a:solidFill>
                  <a:schemeClr val="lt1"/>
                </a:solidFill>
                <a:effectLst/>
                <a:uFillTx/>
                <a:latin typeface="Arial"/>
              </a:rPr>
              <a:t> You can easily convert until 20 images into a single PDF using several methods depending on your operating system and preferences.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1800" strike="noStrike" u="none">
                <a:solidFill>
                  <a:schemeClr val="lt1"/>
                </a:solidFill>
                <a:effectLst/>
                <a:uFillTx/>
                <a:latin typeface="Arial"/>
              </a:rPr>
              <a:t>Here's a breakdown: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2400" strike="noStrike" u="none">
                <a:solidFill>
                  <a:schemeClr val="lt1"/>
                </a:solidFill>
                <a:effectLst/>
                <a:uFillTx/>
                <a:latin typeface="Arial"/>
              </a:rPr>
              <a:t>Windows (Built-in Method) Select all 20 images in File Explorer.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1800" strike="noStrike" u="none">
                <a:solidFill>
                  <a:schemeClr val="lt1"/>
                </a:solidFill>
                <a:effectLst/>
                <a:uFillTx/>
                <a:latin typeface="Arial"/>
              </a:rPr>
              <a:t>Right-click → choose Print. In the Printer dropdown, select Microsoft Print to PDF. Choose Full page photo or another layout. Click Print → choose a filename → Save.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2400" strike="noStrike" u="none">
                <a:solidFill>
                  <a:schemeClr val="lt1"/>
                </a:solidFill>
                <a:effectLst/>
                <a:uFillTx/>
                <a:latin typeface="Arial"/>
              </a:rPr>
              <a:t>Mac (Preview App)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1800" strike="noStrike" u="none">
                <a:solidFill>
                  <a:schemeClr val="lt1"/>
                </a:solidFill>
                <a:effectLst/>
                <a:uFillTx/>
                <a:latin typeface="Arial"/>
              </a:rPr>
              <a:t>Select all images → Right-click → Open With &gt; Preview. In Preview, drag to reorder if needed. Go to File &gt; Print → click PDF &gt; Save as PDF.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1800" strike="noStrike" u="none">
                <a:solidFill>
                  <a:schemeClr val="lt1"/>
                </a:solidFill>
                <a:effectLst/>
                <a:uFillTx/>
                <a:latin typeface="Arial"/>
              </a:rPr>
              <a:t> Online Tools (Free &amp; Easy)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ffffff"/>
              </a:buClr>
              <a:buFont typeface="Calibri Light"/>
              <a:buAutoNum type="arabicPeriod"/>
            </a:pPr>
            <a:r>
              <a:rPr b="0" lang="en-US" sz="1800" strike="noStrike" u="none">
                <a:solidFill>
                  <a:schemeClr val="lt1"/>
                </a:solidFill>
                <a:effectLst/>
                <a:uFillTx/>
                <a:latin typeface="Arial"/>
              </a:rPr>
              <a:t>iLovePDF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ffffff"/>
              </a:buClr>
              <a:buFont typeface="Calibri Light"/>
              <a:buAutoNum type="arabicPeriod"/>
            </a:pPr>
            <a:r>
              <a:rPr b="0" lang="en-US" sz="1800" strike="noStrike" u="none">
                <a:solidFill>
                  <a:schemeClr val="lt1"/>
                </a:solidFill>
                <a:effectLst/>
                <a:uFillTx/>
                <a:latin typeface="Arial"/>
              </a:rPr>
              <a:t>Smallpdf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ffffff"/>
              </a:buClr>
              <a:buFont typeface="Calibri Light"/>
              <a:buAutoNum type="arabicPeriod"/>
            </a:pPr>
            <a:r>
              <a:rPr b="0" lang="en-US" sz="1800" strike="noStrike" u="none">
                <a:solidFill>
                  <a:schemeClr val="lt1"/>
                </a:solidFill>
                <a:effectLst/>
                <a:uFillTx/>
                <a:latin typeface="Arial"/>
              </a:rPr>
              <a:t>PDFCandy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1800" strike="noStrike" u="none">
                <a:solidFill>
                  <a:schemeClr val="lt1"/>
                </a:solidFill>
                <a:effectLst/>
                <a:uFillTx/>
                <a:latin typeface="Arial"/>
              </a:rPr>
              <a:t>Just upload your images, arrange them, and download the PDF.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" name="Table 5"/>
          <p:cNvGraphicFramePr/>
          <p:nvPr/>
        </p:nvGraphicFramePr>
        <p:xfrm>
          <a:off x="685800" y="2254320"/>
          <a:ext cx="10820160" cy="2715480"/>
        </p:xfrm>
        <a:graphic>
          <a:graphicData uri="http://schemas.openxmlformats.org/drawingml/2006/table">
            <a:tbl>
              <a:tblPr/>
              <a:tblGrid>
                <a:gridCol w="5410080"/>
                <a:gridCol w="5410080"/>
              </a:tblGrid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2800" strike="noStrike" u="none">
                          <a:solidFill>
                            <a:srgbClr val="c00000"/>
                          </a:solidFill>
                          <a:effectLst/>
                          <a:uFillTx/>
                          <a:latin typeface="Times New Roman"/>
                        </a:rPr>
                        <a:t>Field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a5a5a5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a5a5a5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2800" strike="noStrike" u="none">
                          <a:solidFill>
                            <a:srgbClr val="c00000"/>
                          </a:solidFill>
                          <a:effectLst/>
                          <a:uFillTx/>
                          <a:latin typeface="Times New Roman"/>
                        </a:rPr>
                        <a:t>Example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6480">
                      <a:solidFill>
                        <a:srgbClr val="a5a5a5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a5a5a5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</a:tr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Full Name (Legal)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a5a5a5"/>
                      </a:solidFill>
                      <a:prstDash val="solid"/>
                    </a:lnR>
                    <a:lnT w="6480">
                      <a:solidFill>
                        <a:srgbClr val="a5a5a5"/>
                      </a:solidFill>
                      <a:prstDash val="solid"/>
                    </a:lnT>
                    <a:lnB w="6480">
                      <a:solidFill>
                        <a:srgbClr val="a5a5a5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Laura PatriciaWalterosVergara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6480">
                      <a:solidFill>
                        <a:srgbClr val="a5a5a5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a5a5a5"/>
                      </a:solidFill>
                      <a:prstDash val="solid"/>
                    </a:lnT>
                    <a:lnB w="6480">
                      <a:solidFill>
                        <a:srgbClr val="a5a5a5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</a:tr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Professional Alias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a5a5a5"/>
                      </a:solidFill>
                      <a:prstDash val="solid"/>
                    </a:lnR>
                    <a:lnT w="6480">
                      <a:solidFill>
                        <a:srgbClr val="a5a5a5"/>
                      </a:solidFill>
                      <a:prstDash val="solid"/>
                    </a:lnT>
                    <a:lnB w="6480">
                      <a:solidFill>
                        <a:srgbClr val="a5a5a5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Laura Tattoo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6480">
                      <a:solidFill>
                        <a:srgbClr val="a5a5a5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a5a5a5"/>
                      </a:solidFill>
                      <a:prstDash val="solid"/>
                    </a:lnT>
                    <a:lnB w="6480">
                      <a:solidFill>
                        <a:srgbClr val="a5a5a5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</a:tr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Location / Country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a5a5a5"/>
                      </a:solidFill>
                      <a:prstDash val="solid"/>
                    </a:lnR>
                    <a:lnT w="6480">
                      <a:solidFill>
                        <a:srgbClr val="a5a5a5"/>
                      </a:solidFill>
                      <a:prstDash val="solid"/>
                    </a:lnT>
                    <a:lnB w="6480">
                      <a:solidFill>
                        <a:srgbClr val="a5a5a5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Bogotá, Colombia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6480">
                      <a:solidFill>
                        <a:srgbClr val="a5a5a5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a5a5a5"/>
                      </a:solidFill>
                      <a:prstDash val="solid"/>
                    </a:lnT>
                    <a:lnB w="6480">
                      <a:solidFill>
                        <a:srgbClr val="a5a5a5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</a:tr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Experience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a5a5a5"/>
                      </a:solidFill>
                      <a:prstDash val="solid"/>
                    </a:lnR>
                    <a:lnT w="6480">
                      <a:solidFill>
                        <a:srgbClr val="a5a5a5"/>
                      </a:solidFill>
                      <a:prstDash val="solid"/>
                    </a:lnT>
                    <a:lnB w="6480">
                      <a:solidFill>
                        <a:srgbClr val="a5a5a5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4 years Tattoo &amp; Piercing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6480">
                      <a:solidFill>
                        <a:srgbClr val="a5a5a5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a5a5a5"/>
                      </a:solidFill>
                      <a:prstDash val="solid"/>
                    </a:lnT>
                    <a:lnB w="6480">
                      <a:solidFill>
                        <a:srgbClr val="a5a5a5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</a:tr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Specialties (Define 1 or 2 maximun)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a5a5a5"/>
                      </a:solidFill>
                      <a:prstDash val="solid"/>
                    </a:lnR>
                    <a:lnT w="6480">
                      <a:solidFill>
                        <a:srgbClr val="a5a5a5"/>
                      </a:solidFill>
                      <a:prstDash val="solid"/>
                    </a:lnT>
                    <a:lnB w="6480">
                      <a:solidFill>
                        <a:srgbClr val="a5a5a5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Fine Line • Color • Ear Curation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6480">
                      <a:solidFill>
                        <a:srgbClr val="a5a5a5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a5a5a5"/>
                      </a:solidFill>
                      <a:prstDash val="solid"/>
                    </a:lnT>
                    <a:lnB w="6480">
                      <a:solidFill>
                        <a:srgbClr val="a5a5a5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</a:tr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Languages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a5a5a5"/>
                      </a:solidFill>
                      <a:prstDash val="solid"/>
                    </a:lnR>
                    <a:lnT w="6480">
                      <a:solidFill>
                        <a:srgbClr val="a5a5a5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Spanish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6480">
                      <a:solidFill>
                        <a:srgbClr val="a5a5a5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a5a5a5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</a:tr>
            </a:tbl>
          </a:graphicData>
        </a:graphic>
      </p:graphicFrame>
      <p:sp>
        <p:nvSpPr>
          <p:cNvPr id="67" name="Rectangle 1"/>
          <p:cNvSpPr/>
          <p:nvPr/>
        </p:nvSpPr>
        <p:spPr>
          <a:xfrm>
            <a:off x="685800" y="1590840"/>
            <a:ext cx="10820160" cy="46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anchor="ctr">
            <a:sp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Artist Information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TextBox 7"/>
          <p:cNvSpPr/>
          <p:nvPr/>
        </p:nvSpPr>
        <p:spPr>
          <a:xfrm>
            <a:off x="5892840" y="927000"/>
            <a:ext cx="411840" cy="5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s-US" sz="3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6B50FE5-246B-490B-B494-AB6321C4BA3C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" name="Table 5"/>
          <p:cNvGraphicFramePr/>
          <p:nvPr/>
        </p:nvGraphicFramePr>
        <p:xfrm>
          <a:off x="709200" y="2297880"/>
          <a:ext cx="10773000" cy="2928600"/>
        </p:xfrm>
        <a:graphic>
          <a:graphicData uri="http://schemas.openxmlformats.org/drawingml/2006/table">
            <a:tbl>
              <a:tblPr/>
              <a:tblGrid>
                <a:gridCol w="4255200"/>
                <a:gridCol w="6517800"/>
              </a:tblGrid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2400" strike="noStrike" u="none">
                          <a:solidFill>
                            <a:srgbClr val="c00000"/>
                          </a:solidFill>
                          <a:effectLst/>
                          <a:uFillTx/>
                          <a:latin typeface="Times New Roman"/>
                        </a:rPr>
                        <a:t>Field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a5a5a5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a5a5a5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2400" strike="noStrike" u="none">
                          <a:solidFill>
                            <a:srgbClr val="c00000"/>
                          </a:solidFill>
                          <a:effectLst/>
                          <a:uFillTx/>
                          <a:latin typeface="Times New Roman"/>
                        </a:rPr>
                        <a:t>Example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6480">
                      <a:solidFill>
                        <a:srgbClr val="a5a5a5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6480">
                      <a:solidFill>
                        <a:srgbClr val="a5a5a5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</a:tr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Email (Verified)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a5a5a5"/>
                      </a:solidFill>
                      <a:prstDash val="solid"/>
                    </a:lnR>
                    <a:lnT w="6480">
                      <a:solidFill>
                        <a:srgbClr val="a5a5a5"/>
                      </a:solidFill>
                      <a:prstDash val="solid"/>
                    </a:lnT>
                    <a:lnB w="6480">
                      <a:solidFill>
                        <a:srgbClr val="a5a5a5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Must match full legal name + use Gmail/Outlook/Yahoo domain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6480">
                      <a:solidFill>
                        <a:srgbClr val="a5a5a5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a5a5a5"/>
                      </a:solidFill>
                      <a:prstDash val="solid"/>
                    </a:lnT>
                    <a:lnB w="6480">
                      <a:solidFill>
                        <a:srgbClr val="a5a5a5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</a:tr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Government ID (Front + Back)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a5a5a5"/>
                      </a:solidFill>
                      <a:prstDash val="solid"/>
                    </a:lnR>
                    <a:lnT w="6480">
                      <a:solidFill>
                        <a:srgbClr val="a5a5a5"/>
                      </a:solidFill>
                      <a:prstDash val="solid"/>
                    </a:lnT>
                    <a:lnB w="6480">
                      <a:solidFill>
                        <a:srgbClr val="a5a5a5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Upload PDF/JPG for identity check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6480">
                      <a:solidFill>
                        <a:srgbClr val="a5a5a5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a5a5a5"/>
                      </a:solidFill>
                      <a:prstDash val="solid"/>
                    </a:lnT>
                    <a:lnB w="6480">
                      <a:solidFill>
                        <a:srgbClr val="a5a5a5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</a:tr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License / Health Authority Registration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a5a5a5"/>
                      </a:solidFill>
                      <a:prstDash val="solid"/>
                    </a:lnR>
                    <a:lnT w="6480">
                      <a:solidFill>
                        <a:srgbClr val="a5a5a5"/>
                      </a:solidFill>
                      <a:prstDash val="solid"/>
                    </a:lnT>
                    <a:lnB w="6480">
                      <a:solidFill>
                        <a:srgbClr val="a5a5a5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Mandatory for admission. Upload certificate or screenshot showing official registry number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6480">
                      <a:solidFill>
                        <a:srgbClr val="a5a5a5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a5a5a5"/>
                      </a:solidFill>
                      <a:prstDash val="solid"/>
                    </a:lnT>
                    <a:lnB w="6480">
                      <a:solidFill>
                        <a:srgbClr val="a5a5a5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</a:tr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Studio / Worksite Name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a5a5a5"/>
                      </a:solidFill>
                      <a:prstDash val="solid"/>
                    </a:lnR>
                    <a:lnT w="6480">
                      <a:solidFill>
                        <a:srgbClr val="a5a5a5"/>
                      </a:solidFill>
                      <a:prstDash val="solid"/>
                    </a:lnT>
                    <a:lnB w="6480">
                      <a:solidFill>
                        <a:srgbClr val="a5a5a5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Laura Ink Studio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6480">
                      <a:solidFill>
                        <a:srgbClr val="a5a5a5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a5a5a5"/>
                      </a:solidFill>
                      <a:prstDash val="solid"/>
                    </a:lnT>
                    <a:lnB w="6480">
                      <a:solidFill>
                        <a:srgbClr val="a5a5a5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</a:tr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Studio License (if applicable)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a5a5a5"/>
                      </a:solidFill>
                      <a:prstDash val="solid"/>
                    </a:lnR>
                    <a:lnT w="6480">
                      <a:solidFill>
                        <a:srgbClr val="a5a5a5"/>
                      </a:solidFill>
                      <a:prstDash val="solid"/>
                    </a:lnT>
                    <a:lnB w="6480">
                      <a:solidFill>
                        <a:srgbClr val="a5a5a5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Upload local sanitary permit or inspection report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6480">
                      <a:solidFill>
                        <a:srgbClr val="a5a5a5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a5a5a5"/>
                      </a:solidFill>
                      <a:prstDash val="solid"/>
                    </a:lnT>
                    <a:lnB w="6480">
                      <a:solidFill>
                        <a:srgbClr val="a5a5a5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</a:tr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Payoneer Account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6480">
                      <a:solidFill>
                        <a:srgbClr val="a5a5a5"/>
                      </a:solidFill>
                      <a:prstDash val="solid"/>
                    </a:lnR>
                    <a:lnT w="6480">
                      <a:solidFill>
                        <a:srgbClr val="a5a5a5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Required for future payments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6480">
                      <a:solidFill>
                        <a:srgbClr val="a5a5a5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6480">
                      <a:solidFill>
                        <a:srgbClr val="a5a5a5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c7c7c7"/>
                    </a:solidFill>
                  </a:tcPr>
                </a:tc>
              </a:tr>
            </a:tbl>
          </a:graphicData>
        </a:graphic>
      </p:graphicFrame>
      <p:sp>
        <p:nvSpPr>
          <p:cNvPr id="70" name="Rectangle 1"/>
          <p:cNvSpPr/>
          <p:nvPr/>
        </p:nvSpPr>
        <p:spPr>
          <a:xfrm>
            <a:off x="709200" y="1590840"/>
            <a:ext cx="10773000" cy="46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anchor="ctr">
            <a:sp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Contact &amp; Verification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TextBox 1"/>
          <p:cNvSpPr/>
          <p:nvPr/>
        </p:nvSpPr>
        <p:spPr>
          <a:xfrm>
            <a:off x="5892840" y="927000"/>
            <a:ext cx="411840" cy="5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s-US" sz="3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50E1A3-ACE3-48A4-A9AD-DA7CF356A5CB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Picture 1" descr=""/>
          <p:cNvPicPr/>
          <p:nvPr/>
        </p:nvPicPr>
        <p:blipFill>
          <a:blip r:embed="rId1"/>
          <a:srcRect l="11141" t="51225" r="9112" b="7957"/>
          <a:stretch/>
        </p:blipFill>
        <p:spPr>
          <a:xfrm>
            <a:off x="6242400" y="1910880"/>
            <a:ext cx="5403960" cy="3579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" name="TextBox 5"/>
          <p:cNvSpPr/>
          <p:nvPr/>
        </p:nvSpPr>
        <p:spPr>
          <a:xfrm rot="18945600">
            <a:off x="6926760" y="3295800"/>
            <a:ext cx="3098520" cy="64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s-US" sz="18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Source: registraduria.gov.co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s-US" sz="18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Only for illustrative purposes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TextBox 8"/>
          <p:cNvSpPr/>
          <p:nvPr/>
        </p:nvSpPr>
        <p:spPr>
          <a:xfrm>
            <a:off x="545040" y="1262160"/>
            <a:ext cx="11101320" cy="46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ID (Front + Back)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75" name="Group 12"/>
          <p:cNvGrpSpPr/>
          <p:nvPr/>
        </p:nvGrpSpPr>
        <p:grpSpPr>
          <a:xfrm>
            <a:off x="545040" y="1910880"/>
            <a:ext cx="5530680" cy="3602160"/>
            <a:chOff x="545040" y="1910880"/>
            <a:chExt cx="5530680" cy="3602160"/>
          </a:xfrm>
        </p:grpSpPr>
        <p:pic>
          <p:nvPicPr>
            <p:cNvPr id="76" name="Picture 2" descr="Así ha evolucionado la cédula de ciudadanía colombiana que ya cumple 70 ..."/>
            <p:cNvPicPr/>
            <p:nvPr/>
          </p:nvPicPr>
          <p:blipFill>
            <a:blip r:embed="rId2"/>
            <a:srcRect l="11391" t="6059" r="9606" b="54196"/>
            <a:stretch/>
          </p:blipFill>
          <p:spPr>
            <a:xfrm>
              <a:off x="545040" y="1910880"/>
              <a:ext cx="5530680" cy="36021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7" name="Picture 10" descr=""/>
            <p:cNvPicPr/>
            <p:nvPr/>
          </p:nvPicPr>
          <p:blipFill>
            <a:blip r:embed="rId3">
              <a:alphaModFix amt="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-50000"/>
                      </a14:imgEffect>
                    </a14:imgLayer>
                  </a14:imgProps>
                </a:ext>
              </a:extLst>
            </a:blip>
            <a:stretch/>
          </p:blipFill>
          <p:spPr>
            <a:xfrm>
              <a:off x="3437280" y="2611800"/>
              <a:ext cx="827280" cy="2829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8" name="Picture 11" descr=""/>
            <p:cNvPicPr/>
            <p:nvPr/>
          </p:nvPicPr>
          <p:blipFill>
            <a:blip r:embed="rId5">
              <a:alphaModFix amt="70000"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-50000"/>
                      </a14:imgEffect>
                    </a14:imgLayer>
                  </a14:imgProps>
                </a:ext>
              </a:extLst>
            </a:blip>
            <a:stretch/>
          </p:blipFill>
          <p:spPr>
            <a:xfrm>
              <a:off x="3142800" y="3016800"/>
              <a:ext cx="827280" cy="2952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79" name="TextBox 6"/>
          <p:cNvSpPr/>
          <p:nvPr/>
        </p:nvSpPr>
        <p:spPr>
          <a:xfrm rot="18945600">
            <a:off x="1938600" y="3295800"/>
            <a:ext cx="3098520" cy="64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s-US" sz="18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Source: registraduria.gov.co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s-US" sz="1800" strike="noStrike" u="none">
                <a:solidFill>
                  <a:srgbClr val="c00000"/>
                </a:solidFill>
                <a:effectLst/>
                <a:uFillTx/>
                <a:latin typeface="Calibri"/>
              </a:rPr>
              <a:t>Only for illustrative purposes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9966F97-D4C3-426D-A999-B9CA7181C7D4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Box 11"/>
          <p:cNvSpPr/>
          <p:nvPr/>
        </p:nvSpPr>
        <p:spPr>
          <a:xfrm>
            <a:off x="3048120" y="3013560"/>
            <a:ext cx="6095520" cy="83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OFFICIAL CERTIFICATE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License / Health Authority Registration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F84BFFC-395C-448F-A42E-608676F6C9B7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1028880" y="266400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1" lang="es-US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https://www.payoneer.com/es/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B784453-EB71-4E4F-84B5-CFCF3B3C9EE7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838080" y="27662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en-US" sz="36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“My goal is-----------------------------------------------------------------------------------------------------------------------------------------------------------------------------------------”</a:t>
            </a:r>
            <a:endParaRPr b="0" lang="en-US" sz="3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3" name="TextBox 3"/>
          <p:cNvSpPr/>
          <p:nvPr/>
        </p:nvSpPr>
        <p:spPr>
          <a:xfrm>
            <a:off x="1035000" y="1809360"/>
            <a:ext cx="10121400" cy="46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Artist Statement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TextBox 4"/>
          <p:cNvSpPr/>
          <p:nvPr/>
        </p:nvSpPr>
        <p:spPr>
          <a:xfrm>
            <a:off x="5892840" y="927000"/>
            <a:ext cx="411840" cy="5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s-US" sz="3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TextBox 5"/>
          <p:cNvSpPr/>
          <p:nvPr/>
        </p:nvSpPr>
        <p:spPr>
          <a:xfrm>
            <a:off x="1035000" y="4356360"/>
            <a:ext cx="10121400" cy="46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(Must be between in 150 to 200 characters)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54B9131-3464-41DA-9D23-E14966D5BC0E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1028880" y="266400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1" lang="es-US" sz="60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Portfolio Showcase </a:t>
            </a:r>
            <a:br>
              <a:rPr sz="2400"/>
            </a:br>
            <a:r>
              <a:rPr b="1" lang="es-US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( Minimum 5 Images )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7" name="TextBox 2"/>
          <p:cNvSpPr/>
          <p:nvPr/>
        </p:nvSpPr>
        <p:spPr>
          <a:xfrm>
            <a:off x="5892840" y="2167200"/>
            <a:ext cx="411840" cy="5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s-US" sz="3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1A2564-9CEF-41DC-BFE2-5C5696FFC5E5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" name="Table 2"/>
          <p:cNvGraphicFramePr/>
          <p:nvPr/>
        </p:nvGraphicFramePr>
        <p:xfrm>
          <a:off x="943200" y="528840"/>
          <a:ext cx="10515240" cy="366120"/>
        </p:xfrm>
        <a:graphic>
          <a:graphicData uri="http://schemas.openxmlformats.org/drawingml/2006/table">
            <a:tbl>
              <a:tblPr/>
              <a:tblGrid>
                <a:gridCol w="2628720"/>
                <a:gridCol w="2628720"/>
                <a:gridCol w="2628720"/>
                <a:gridCol w="2628720"/>
              </a:tblGrid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rgbClr val="c00000"/>
                          </a:solidFill>
                          <a:effectLst/>
                          <a:uFillTx/>
                          <a:latin typeface="Times New Roman"/>
                        </a:rPr>
                        <a:t>#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rgbClr val="c00000"/>
                          </a:solidFill>
                          <a:effectLst/>
                          <a:uFillTx/>
                          <a:latin typeface="Times New Roman"/>
                        </a:rPr>
                        <a:t>Category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rgbClr val="c00000"/>
                          </a:solidFill>
                          <a:effectLst/>
                          <a:uFillTx/>
                          <a:latin typeface="Times New Roman"/>
                        </a:rPr>
                        <a:t>Description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rgbClr val="c00000"/>
                          </a:solidFill>
                          <a:effectLst/>
                          <a:uFillTx/>
                          <a:latin typeface="Times New Roman"/>
                        </a:rPr>
                        <a:t>Image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9" name="Table 3"/>
          <p:cNvGraphicFramePr/>
          <p:nvPr/>
        </p:nvGraphicFramePr>
        <p:xfrm>
          <a:off x="943200" y="1031040"/>
          <a:ext cx="10515240" cy="640440"/>
        </p:xfrm>
        <a:graphic>
          <a:graphicData uri="http://schemas.openxmlformats.org/drawingml/2006/table">
            <a:tbl>
              <a:tblPr/>
              <a:tblGrid>
                <a:gridCol w="2628720"/>
                <a:gridCol w="2628720"/>
                <a:gridCol w="2628720"/>
                <a:gridCol w="2628720"/>
              </a:tblGrid>
              <a:tr h="0"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Tattoo – Fine Line Floral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Minimalist forearm floral design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📸 Image 1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1440" marR="91440" marT="45720" marB="4572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lt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DC151E4-1D58-40DC-9EE6-522EE4D8DDCD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Application>LibreOffice/25.8.2.2$Windows_X86_64 LibreOffice_project/d401f2107ccab8f924a8e2df40f573aab7605b6f</Application>
  <AppVersion>15.0000</AppVersion>
  <Words>776</Words>
  <Paragraphs>189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2025-10-20T01:03:00Z</dcterms:created>
  <dc:creator>+ SPACE</dc:creator>
  <dc:description/>
  <dc:language>en-US</dc:language>
  <cp:lastModifiedBy>+ SPACE</cp:lastModifiedBy>
  <dcterms:modified xsi:type="dcterms:W3CDTF">2025-10-20T03:13:09Z</dcterms:modified>
  <cp:revision>40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18</vt:i4>
  </property>
</Properties>
</file>